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79" d="100"/>
          <a:sy n="79" d="100"/>
        </p:scale>
        <p:origin x="15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1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9" Type="http://schemas.openxmlformats.org/officeDocument/2006/relationships/image" Target="../media/image38.jpe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jpeg"/><Relationship Id="rId47" Type="http://schemas.openxmlformats.org/officeDocument/2006/relationships/image" Target="../media/image46.jpeg"/><Relationship Id="rId50" Type="http://schemas.openxmlformats.org/officeDocument/2006/relationships/image" Target="../media/image49.jpeg"/><Relationship Id="rId55" Type="http://schemas.openxmlformats.org/officeDocument/2006/relationships/image" Target="../media/image54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9" Type="http://schemas.openxmlformats.org/officeDocument/2006/relationships/image" Target="../media/image28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jpeg"/><Relationship Id="rId45" Type="http://schemas.openxmlformats.org/officeDocument/2006/relationships/image" Target="../media/image44.jpeg"/><Relationship Id="rId53" Type="http://schemas.openxmlformats.org/officeDocument/2006/relationships/image" Target="../media/image52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52" Type="http://schemas.openxmlformats.org/officeDocument/2006/relationships/image" Target="../media/image51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Relationship Id="rId48" Type="http://schemas.openxmlformats.org/officeDocument/2006/relationships/image" Target="../media/image47.jpeg"/><Relationship Id="rId56" Type="http://schemas.openxmlformats.org/officeDocument/2006/relationships/image" Target="../media/image55.jpeg"/><Relationship Id="rId8" Type="http://schemas.openxmlformats.org/officeDocument/2006/relationships/image" Target="../media/image7.jpeg"/><Relationship Id="rId51" Type="http://schemas.openxmlformats.org/officeDocument/2006/relationships/image" Target="../media/image50.jpeg"/><Relationship Id="rId3" Type="http://schemas.openxmlformats.org/officeDocument/2006/relationships/image" Target="../media/image2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20" Type="http://schemas.openxmlformats.org/officeDocument/2006/relationships/image" Target="../media/image19.jpeg"/><Relationship Id="rId41" Type="http://schemas.openxmlformats.org/officeDocument/2006/relationships/image" Target="../media/image40.jpeg"/><Relationship Id="rId54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49" Type="http://schemas.openxmlformats.org/officeDocument/2006/relationships/image" Target="../media/image48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25.jpeg"/><Relationship Id="rId26" Type="http://schemas.openxmlformats.org/officeDocument/2006/relationships/image" Target="../media/image38.jpeg"/><Relationship Id="rId39" Type="http://schemas.openxmlformats.org/officeDocument/2006/relationships/image" Target="../media/image51.jpeg"/><Relationship Id="rId21" Type="http://schemas.openxmlformats.org/officeDocument/2006/relationships/image" Target="../media/image30.jpeg"/><Relationship Id="rId34" Type="http://schemas.openxmlformats.org/officeDocument/2006/relationships/image" Target="../media/image46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6" Type="http://schemas.openxmlformats.org/officeDocument/2006/relationships/image" Target="../media/image22.jpeg"/><Relationship Id="rId20" Type="http://schemas.openxmlformats.org/officeDocument/2006/relationships/image" Target="../media/image29.jpeg"/><Relationship Id="rId29" Type="http://schemas.openxmlformats.org/officeDocument/2006/relationships/image" Target="../media/image41.jpeg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36.jpeg"/><Relationship Id="rId32" Type="http://schemas.openxmlformats.org/officeDocument/2006/relationships/image" Target="../media/image44.jpeg"/><Relationship Id="rId37" Type="http://schemas.openxmlformats.org/officeDocument/2006/relationships/image" Target="../media/image49.jpeg"/><Relationship Id="rId40" Type="http://schemas.openxmlformats.org/officeDocument/2006/relationships/image" Target="../media/image55.jpeg"/><Relationship Id="rId5" Type="http://schemas.openxmlformats.org/officeDocument/2006/relationships/image" Target="../media/image4.jpeg"/><Relationship Id="rId15" Type="http://schemas.openxmlformats.org/officeDocument/2006/relationships/image" Target="../media/image21.jpeg"/><Relationship Id="rId23" Type="http://schemas.openxmlformats.org/officeDocument/2006/relationships/image" Target="../media/image33.jpeg"/><Relationship Id="rId28" Type="http://schemas.openxmlformats.org/officeDocument/2006/relationships/image" Target="../media/image40.jpeg"/><Relationship Id="rId36" Type="http://schemas.openxmlformats.org/officeDocument/2006/relationships/image" Target="../media/image48.jpeg"/><Relationship Id="rId10" Type="http://schemas.openxmlformats.org/officeDocument/2006/relationships/image" Target="../media/image9.jpeg"/><Relationship Id="rId19" Type="http://schemas.openxmlformats.org/officeDocument/2006/relationships/image" Target="../media/image26.jpeg"/><Relationship Id="rId31" Type="http://schemas.openxmlformats.org/officeDocument/2006/relationships/image" Target="../media/image43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5.jpeg"/><Relationship Id="rId22" Type="http://schemas.openxmlformats.org/officeDocument/2006/relationships/image" Target="../media/image32.jpeg"/><Relationship Id="rId27" Type="http://schemas.openxmlformats.org/officeDocument/2006/relationships/image" Target="../media/image39.jpeg"/><Relationship Id="rId30" Type="http://schemas.openxmlformats.org/officeDocument/2006/relationships/image" Target="../media/image42.jpeg"/><Relationship Id="rId35" Type="http://schemas.openxmlformats.org/officeDocument/2006/relationships/image" Target="../media/image47.jpeg"/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12" Type="http://schemas.openxmlformats.org/officeDocument/2006/relationships/image" Target="../media/image11.jpeg"/><Relationship Id="rId17" Type="http://schemas.openxmlformats.org/officeDocument/2006/relationships/image" Target="../media/image24.jpeg"/><Relationship Id="rId25" Type="http://schemas.openxmlformats.org/officeDocument/2006/relationships/image" Target="../media/image37.jpeg"/><Relationship Id="rId33" Type="http://schemas.openxmlformats.org/officeDocument/2006/relationships/image" Target="../media/image45.jpeg"/><Relationship Id="rId38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26" Type="http://schemas.openxmlformats.org/officeDocument/2006/relationships/image" Target="../media/image37.jpeg"/><Relationship Id="rId39" Type="http://schemas.openxmlformats.org/officeDocument/2006/relationships/image" Target="../media/image50.jpeg"/><Relationship Id="rId21" Type="http://schemas.openxmlformats.org/officeDocument/2006/relationships/image" Target="../media/image29.jpeg"/><Relationship Id="rId34" Type="http://schemas.openxmlformats.org/officeDocument/2006/relationships/image" Target="../media/image45.jpeg"/><Relationship Id="rId7" Type="http://schemas.openxmlformats.org/officeDocument/2006/relationships/image" Target="../media/image7.jpeg"/><Relationship Id="rId2" Type="http://schemas.openxmlformats.org/officeDocument/2006/relationships/image" Target="../media/image55.jpeg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29" Type="http://schemas.openxmlformats.org/officeDocument/2006/relationships/image" Target="../media/image40.jpeg"/><Relationship Id="rId41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5.jpeg"/><Relationship Id="rId24" Type="http://schemas.openxmlformats.org/officeDocument/2006/relationships/image" Target="../media/image35.jpeg"/><Relationship Id="rId32" Type="http://schemas.openxmlformats.org/officeDocument/2006/relationships/image" Target="../media/image43.jpeg"/><Relationship Id="rId37" Type="http://schemas.openxmlformats.org/officeDocument/2006/relationships/image" Target="../media/image48.jpeg"/><Relationship Id="rId40" Type="http://schemas.openxmlformats.org/officeDocument/2006/relationships/image" Target="../media/image51.jpeg"/><Relationship Id="rId5" Type="http://schemas.openxmlformats.org/officeDocument/2006/relationships/image" Target="../media/image5.jpeg"/><Relationship Id="rId15" Type="http://schemas.openxmlformats.org/officeDocument/2006/relationships/image" Target="../media/image21.jpeg"/><Relationship Id="rId23" Type="http://schemas.openxmlformats.org/officeDocument/2006/relationships/image" Target="../media/image33.jpeg"/><Relationship Id="rId28" Type="http://schemas.openxmlformats.org/officeDocument/2006/relationships/image" Target="../media/image39.jpeg"/><Relationship Id="rId36" Type="http://schemas.openxmlformats.org/officeDocument/2006/relationships/image" Target="../media/image47.jpeg"/><Relationship Id="rId10" Type="http://schemas.openxmlformats.org/officeDocument/2006/relationships/image" Target="../media/image14.jpeg"/><Relationship Id="rId19" Type="http://schemas.openxmlformats.org/officeDocument/2006/relationships/image" Target="../media/image25.jpeg"/><Relationship Id="rId31" Type="http://schemas.openxmlformats.org/officeDocument/2006/relationships/image" Target="../media/image42.jpeg"/><Relationship Id="rId4" Type="http://schemas.openxmlformats.org/officeDocument/2006/relationships/image" Target="../media/image3.jpeg"/><Relationship Id="rId9" Type="http://schemas.openxmlformats.org/officeDocument/2006/relationships/image" Target="../media/image10.jpeg"/><Relationship Id="rId14" Type="http://schemas.openxmlformats.org/officeDocument/2006/relationships/image" Target="../media/image20.jpeg"/><Relationship Id="rId22" Type="http://schemas.openxmlformats.org/officeDocument/2006/relationships/image" Target="../media/image32.jpeg"/><Relationship Id="rId27" Type="http://schemas.openxmlformats.org/officeDocument/2006/relationships/image" Target="../media/image38.jpeg"/><Relationship Id="rId30" Type="http://schemas.openxmlformats.org/officeDocument/2006/relationships/image" Target="../media/image41.jpeg"/><Relationship Id="rId35" Type="http://schemas.openxmlformats.org/officeDocument/2006/relationships/image" Target="../media/image46.jpeg"/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5" Type="http://schemas.openxmlformats.org/officeDocument/2006/relationships/image" Target="../media/image36.jpeg"/><Relationship Id="rId33" Type="http://schemas.openxmlformats.org/officeDocument/2006/relationships/image" Target="../media/image44.jpeg"/><Relationship Id="rId38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2.jpeg"/><Relationship Id="rId18" Type="http://schemas.openxmlformats.org/officeDocument/2006/relationships/image" Target="../media/image36.jpeg"/><Relationship Id="rId26" Type="http://schemas.openxmlformats.org/officeDocument/2006/relationships/image" Target="../media/image49.jpeg"/><Relationship Id="rId3" Type="http://schemas.openxmlformats.org/officeDocument/2006/relationships/image" Target="../media/image1.jpeg"/><Relationship Id="rId21" Type="http://schemas.openxmlformats.org/officeDocument/2006/relationships/image" Target="../media/image41.jpeg"/><Relationship Id="rId7" Type="http://schemas.openxmlformats.org/officeDocument/2006/relationships/image" Target="../media/image7.jpeg"/><Relationship Id="rId12" Type="http://schemas.openxmlformats.org/officeDocument/2006/relationships/image" Target="../media/image20.jpeg"/><Relationship Id="rId17" Type="http://schemas.openxmlformats.org/officeDocument/2006/relationships/image" Target="../media/image35.jpeg"/><Relationship Id="rId25" Type="http://schemas.openxmlformats.org/officeDocument/2006/relationships/image" Target="../media/image45.jpeg"/><Relationship Id="rId2" Type="http://schemas.openxmlformats.org/officeDocument/2006/relationships/image" Target="../media/image55.jpeg"/><Relationship Id="rId16" Type="http://schemas.openxmlformats.org/officeDocument/2006/relationships/image" Target="../media/image33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9.jpeg"/><Relationship Id="rId24" Type="http://schemas.openxmlformats.org/officeDocument/2006/relationships/image" Target="../media/image44.jpeg"/><Relationship Id="rId5" Type="http://schemas.openxmlformats.org/officeDocument/2006/relationships/image" Target="../media/image5.jpeg"/><Relationship Id="rId15" Type="http://schemas.openxmlformats.org/officeDocument/2006/relationships/image" Target="../media/image26.jpeg"/><Relationship Id="rId23" Type="http://schemas.openxmlformats.org/officeDocument/2006/relationships/image" Target="../media/image43.jpeg"/><Relationship Id="rId10" Type="http://schemas.openxmlformats.org/officeDocument/2006/relationships/image" Target="../media/image18.jpeg"/><Relationship Id="rId19" Type="http://schemas.openxmlformats.org/officeDocument/2006/relationships/image" Target="../media/image37.jpeg"/><Relationship Id="rId4" Type="http://schemas.openxmlformats.org/officeDocument/2006/relationships/image" Target="../media/image3.jpeg"/><Relationship Id="rId9" Type="http://schemas.openxmlformats.org/officeDocument/2006/relationships/image" Target="../media/image14.jpeg"/><Relationship Id="rId14" Type="http://schemas.openxmlformats.org/officeDocument/2006/relationships/image" Target="../media/image25.jpeg"/><Relationship Id="rId22" Type="http://schemas.openxmlformats.org/officeDocument/2006/relationships/image" Target="../media/image42.jpeg"/><Relationship Id="rId27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2.jpeg"/><Relationship Id="rId18" Type="http://schemas.openxmlformats.org/officeDocument/2006/relationships/image" Target="../media/image36.jpeg"/><Relationship Id="rId26" Type="http://schemas.openxmlformats.org/officeDocument/2006/relationships/image" Target="../media/image49.jpeg"/><Relationship Id="rId3" Type="http://schemas.openxmlformats.org/officeDocument/2006/relationships/image" Target="../media/image1.jpeg"/><Relationship Id="rId21" Type="http://schemas.openxmlformats.org/officeDocument/2006/relationships/image" Target="../media/image41.jpeg"/><Relationship Id="rId7" Type="http://schemas.openxmlformats.org/officeDocument/2006/relationships/image" Target="../media/image7.jpeg"/><Relationship Id="rId12" Type="http://schemas.openxmlformats.org/officeDocument/2006/relationships/image" Target="../media/image20.jpeg"/><Relationship Id="rId17" Type="http://schemas.openxmlformats.org/officeDocument/2006/relationships/image" Target="../media/image35.jpeg"/><Relationship Id="rId25" Type="http://schemas.openxmlformats.org/officeDocument/2006/relationships/image" Target="../media/image45.jpeg"/><Relationship Id="rId2" Type="http://schemas.openxmlformats.org/officeDocument/2006/relationships/image" Target="../media/image55.jpeg"/><Relationship Id="rId16" Type="http://schemas.openxmlformats.org/officeDocument/2006/relationships/image" Target="../media/image33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9.jpeg"/><Relationship Id="rId24" Type="http://schemas.openxmlformats.org/officeDocument/2006/relationships/image" Target="../media/image44.jpeg"/><Relationship Id="rId5" Type="http://schemas.openxmlformats.org/officeDocument/2006/relationships/image" Target="../media/image5.jpeg"/><Relationship Id="rId15" Type="http://schemas.openxmlformats.org/officeDocument/2006/relationships/image" Target="../media/image26.jpeg"/><Relationship Id="rId23" Type="http://schemas.openxmlformats.org/officeDocument/2006/relationships/image" Target="../media/image43.jpeg"/><Relationship Id="rId10" Type="http://schemas.openxmlformats.org/officeDocument/2006/relationships/image" Target="../media/image18.jpeg"/><Relationship Id="rId19" Type="http://schemas.openxmlformats.org/officeDocument/2006/relationships/image" Target="../media/image37.jpeg"/><Relationship Id="rId4" Type="http://schemas.openxmlformats.org/officeDocument/2006/relationships/image" Target="../media/image3.jpeg"/><Relationship Id="rId9" Type="http://schemas.openxmlformats.org/officeDocument/2006/relationships/image" Target="../media/image14.jpeg"/><Relationship Id="rId14" Type="http://schemas.openxmlformats.org/officeDocument/2006/relationships/image" Target="../media/image25.jpeg"/><Relationship Id="rId22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2.jpeg"/><Relationship Id="rId18" Type="http://schemas.openxmlformats.org/officeDocument/2006/relationships/image" Target="../media/image36.jpeg"/><Relationship Id="rId26" Type="http://schemas.openxmlformats.org/officeDocument/2006/relationships/image" Target="../media/image49.jpeg"/><Relationship Id="rId3" Type="http://schemas.openxmlformats.org/officeDocument/2006/relationships/image" Target="../media/image1.jpeg"/><Relationship Id="rId21" Type="http://schemas.openxmlformats.org/officeDocument/2006/relationships/image" Target="../media/image41.jpeg"/><Relationship Id="rId7" Type="http://schemas.openxmlformats.org/officeDocument/2006/relationships/image" Target="../media/image7.jpeg"/><Relationship Id="rId12" Type="http://schemas.openxmlformats.org/officeDocument/2006/relationships/image" Target="../media/image20.jpeg"/><Relationship Id="rId17" Type="http://schemas.openxmlformats.org/officeDocument/2006/relationships/image" Target="../media/image35.jpeg"/><Relationship Id="rId25" Type="http://schemas.openxmlformats.org/officeDocument/2006/relationships/image" Target="../media/image45.jpeg"/><Relationship Id="rId2" Type="http://schemas.openxmlformats.org/officeDocument/2006/relationships/image" Target="../media/image55.jpeg"/><Relationship Id="rId16" Type="http://schemas.openxmlformats.org/officeDocument/2006/relationships/image" Target="../media/image33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9.jpeg"/><Relationship Id="rId24" Type="http://schemas.openxmlformats.org/officeDocument/2006/relationships/image" Target="../media/image44.jpeg"/><Relationship Id="rId5" Type="http://schemas.openxmlformats.org/officeDocument/2006/relationships/image" Target="../media/image5.jpeg"/><Relationship Id="rId15" Type="http://schemas.openxmlformats.org/officeDocument/2006/relationships/image" Target="../media/image26.jpeg"/><Relationship Id="rId23" Type="http://schemas.openxmlformats.org/officeDocument/2006/relationships/image" Target="../media/image43.jpeg"/><Relationship Id="rId10" Type="http://schemas.openxmlformats.org/officeDocument/2006/relationships/image" Target="../media/image18.jpeg"/><Relationship Id="rId19" Type="http://schemas.openxmlformats.org/officeDocument/2006/relationships/image" Target="../media/image37.jpeg"/><Relationship Id="rId4" Type="http://schemas.openxmlformats.org/officeDocument/2006/relationships/image" Target="../media/image3.jpeg"/><Relationship Id="rId9" Type="http://schemas.openxmlformats.org/officeDocument/2006/relationships/image" Target="../media/image14.jpeg"/><Relationship Id="rId14" Type="http://schemas.openxmlformats.org/officeDocument/2006/relationships/image" Target="../media/image25.jpeg"/><Relationship Id="rId22" Type="http://schemas.openxmlformats.org/officeDocument/2006/relationships/image" Target="../media/image42.jpeg"/><Relationship Id="rId27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jpeg"/><Relationship Id="rId18" Type="http://schemas.openxmlformats.org/officeDocument/2006/relationships/image" Target="../media/image36.jpeg"/><Relationship Id="rId26" Type="http://schemas.openxmlformats.org/officeDocument/2006/relationships/image" Target="../media/image49.jpeg"/><Relationship Id="rId3" Type="http://schemas.openxmlformats.org/officeDocument/2006/relationships/image" Target="../media/image1.jpeg"/><Relationship Id="rId21" Type="http://schemas.openxmlformats.org/officeDocument/2006/relationships/image" Target="../media/image41.jpeg"/><Relationship Id="rId7" Type="http://schemas.openxmlformats.org/officeDocument/2006/relationships/image" Target="../media/image7.jpeg"/><Relationship Id="rId12" Type="http://schemas.openxmlformats.org/officeDocument/2006/relationships/image" Target="../media/image20.jpeg"/><Relationship Id="rId17" Type="http://schemas.openxmlformats.org/officeDocument/2006/relationships/image" Target="../media/image35.jpeg"/><Relationship Id="rId25" Type="http://schemas.openxmlformats.org/officeDocument/2006/relationships/image" Target="../media/image45.jpeg"/><Relationship Id="rId33" Type="http://schemas.openxmlformats.org/officeDocument/2006/relationships/image" Target="../media/image64.png"/><Relationship Id="rId2" Type="http://schemas.openxmlformats.org/officeDocument/2006/relationships/image" Target="../media/image55.jpeg"/><Relationship Id="rId16" Type="http://schemas.openxmlformats.org/officeDocument/2006/relationships/image" Target="../media/image33.jpeg"/><Relationship Id="rId20" Type="http://schemas.openxmlformats.org/officeDocument/2006/relationships/image" Target="../media/image40.jpe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9.jpeg"/><Relationship Id="rId24" Type="http://schemas.openxmlformats.org/officeDocument/2006/relationships/image" Target="../media/image44.jpeg"/><Relationship Id="rId32" Type="http://schemas.openxmlformats.org/officeDocument/2006/relationships/image" Target="../media/image63.jpeg"/><Relationship Id="rId5" Type="http://schemas.openxmlformats.org/officeDocument/2006/relationships/image" Target="../media/image5.jpeg"/><Relationship Id="rId15" Type="http://schemas.openxmlformats.org/officeDocument/2006/relationships/image" Target="../media/image26.jpeg"/><Relationship Id="rId23" Type="http://schemas.openxmlformats.org/officeDocument/2006/relationships/image" Target="../media/image43.jpeg"/><Relationship Id="rId28" Type="http://schemas.openxmlformats.org/officeDocument/2006/relationships/image" Target="../media/image59.png"/><Relationship Id="rId10" Type="http://schemas.openxmlformats.org/officeDocument/2006/relationships/image" Target="../media/image18.jpeg"/><Relationship Id="rId19" Type="http://schemas.openxmlformats.org/officeDocument/2006/relationships/image" Target="../media/image37.jpeg"/><Relationship Id="rId31" Type="http://schemas.openxmlformats.org/officeDocument/2006/relationships/image" Target="../media/image62.jpeg"/><Relationship Id="rId4" Type="http://schemas.openxmlformats.org/officeDocument/2006/relationships/image" Target="../media/image3.jpeg"/><Relationship Id="rId9" Type="http://schemas.openxmlformats.org/officeDocument/2006/relationships/image" Target="../media/image14.jpeg"/><Relationship Id="rId14" Type="http://schemas.openxmlformats.org/officeDocument/2006/relationships/image" Target="../media/image25.jpeg"/><Relationship Id="rId22" Type="http://schemas.openxmlformats.org/officeDocument/2006/relationships/image" Target="../media/image42.jpeg"/><Relationship Id="rId27" Type="http://schemas.openxmlformats.org/officeDocument/2006/relationships/image" Target="../media/image58.jpeg"/><Relationship Id="rId30" Type="http://schemas.openxmlformats.org/officeDocument/2006/relationships/image" Target="../media/image61.png"/><Relationship Id="rId8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2.jpeg"/><Relationship Id="rId18" Type="http://schemas.openxmlformats.org/officeDocument/2006/relationships/image" Target="../media/image36.jpeg"/><Relationship Id="rId26" Type="http://schemas.openxmlformats.org/officeDocument/2006/relationships/image" Target="../media/image49.jpeg"/><Relationship Id="rId3" Type="http://schemas.openxmlformats.org/officeDocument/2006/relationships/image" Target="../media/image1.jpeg"/><Relationship Id="rId21" Type="http://schemas.openxmlformats.org/officeDocument/2006/relationships/image" Target="../media/image41.jpeg"/><Relationship Id="rId7" Type="http://schemas.openxmlformats.org/officeDocument/2006/relationships/image" Target="../media/image7.jpeg"/><Relationship Id="rId12" Type="http://schemas.openxmlformats.org/officeDocument/2006/relationships/image" Target="../media/image20.jpeg"/><Relationship Id="rId17" Type="http://schemas.openxmlformats.org/officeDocument/2006/relationships/image" Target="../media/image35.jpeg"/><Relationship Id="rId25" Type="http://schemas.openxmlformats.org/officeDocument/2006/relationships/image" Target="../media/image45.jpeg"/><Relationship Id="rId2" Type="http://schemas.openxmlformats.org/officeDocument/2006/relationships/image" Target="../media/image55.jpeg"/><Relationship Id="rId16" Type="http://schemas.openxmlformats.org/officeDocument/2006/relationships/image" Target="../media/image33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9.jpeg"/><Relationship Id="rId24" Type="http://schemas.openxmlformats.org/officeDocument/2006/relationships/image" Target="../media/image44.jpeg"/><Relationship Id="rId5" Type="http://schemas.openxmlformats.org/officeDocument/2006/relationships/image" Target="../media/image5.jpeg"/><Relationship Id="rId15" Type="http://schemas.openxmlformats.org/officeDocument/2006/relationships/image" Target="../media/image26.jpeg"/><Relationship Id="rId23" Type="http://schemas.openxmlformats.org/officeDocument/2006/relationships/image" Target="../media/image43.jpeg"/><Relationship Id="rId28" Type="http://schemas.openxmlformats.org/officeDocument/2006/relationships/image" Target="../media/image66.jpeg"/><Relationship Id="rId10" Type="http://schemas.openxmlformats.org/officeDocument/2006/relationships/image" Target="../media/image18.jpeg"/><Relationship Id="rId19" Type="http://schemas.openxmlformats.org/officeDocument/2006/relationships/image" Target="../media/image37.jpeg"/><Relationship Id="rId4" Type="http://schemas.openxmlformats.org/officeDocument/2006/relationships/image" Target="../media/image3.jpeg"/><Relationship Id="rId9" Type="http://schemas.openxmlformats.org/officeDocument/2006/relationships/image" Target="../media/image14.jpeg"/><Relationship Id="rId14" Type="http://schemas.openxmlformats.org/officeDocument/2006/relationships/image" Target="../media/image25.jpeg"/><Relationship Id="rId22" Type="http://schemas.openxmlformats.org/officeDocument/2006/relationships/image" Target="../media/image42.jpeg"/><Relationship Id="rId27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2.jpeg"/><Relationship Id="rId18" Type="http://schemas.openxmlformats.org/officeDocument/2006/relationships/image" Target="../media/image36.jpeg"/><Relationship Id="rId26" Type="http://schemas.openxmlformats.org/officeDocument/2006/relationships/image" Target="../media/image49.jpeg"/><Relationship Id="rId3" Type="http://schemas.openxmlformats.org/officeDocument/2006/relationships/image" Target="../media/image1.jpeg"/><Relationship Id="rId21" Type="http://schemas.openxmlformats.org/officeDocument/2006/relationships/image" Target="../media/image41.jpeg"/><Relationship Id="rId7" Type="http://schemas.openxmlformats.org/officeDocument/2006/relationships/image" Target="../media/image7.jpeg"/><Relationship Id="rId12" Type="http://schemas.openxmlformats.org/officeDocument/2006/relationships/image" Target="../media/image20.jpeg"/><Relationship Id="rId17" Type="http://schemas.openxmlformats.org/officeDocument/2006/relationships/image" Target="../media/image35.jpeg"/><Relationship Id="rId25" Type="http://schemas.openxmlformats.org/officeDocument/2006/relationships/image" Target="../media/image45.jpeg"/><Relationship Id="rId2" Type="http://schemas.openxmlformats.org/officeDocument/2006/relationships/image" Target="../media/image55.jpeg"/><Relationship Id="rId16" Type="http://schemas.openxmlformats.org/officeDocument/2006/relationships/image" Target="../media/image33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9.jpeg"/><Relationship Id="rId24" Type="http://schemas.openxmlformats.org/officeDocument/2006/relationships/image" Target="../media/image44.jpeg"/><Relationship Id="rId5" Type="http://schemas.openxmlformats.org/officeDocument/2006/relationships/image" Target="../media/image5.jpeg"/><Relationship Id="rId15" Type="http://schemas.openxmlformats.org/officeDocument/2006/relationships/image" Target="../media/image26.jpeg"/><Relationship Id="rId23" Type="http://schemas.openxmlformats.org/officeDocument/2006/relationships/image" Target="../media/image43.jpeg"/><Relationship Id="rId10" Type="http://schemas.openxmlformats.org/officeDocument/2006/relationships/image" Target="../media/image18.jpeg"/><Relationship Id="rId19" Type="http://schemas.openxmlformats.org/officeDocument/2006/relationships/image" Target="../media/image37.jpeg"/><Relationship Id="rId4" Type="http://schemas.openxmlformats.org/officeDocument/2006/relationships/image" Target="../media/image3.jpeg"/><Relationship Id="rId9" Type="http://schemas.openxmlformats.org/officeDocument/2006/relationships/image" Target="../media/image14.jpeg"/><Relationship Id="rId14" Type="http://schemas.openxmlformats.org/officeDocument/2006/relationships/image" Target="../media/image25.jpeg"/><Relationship Id="rId22" Type="http://schemas.openxmlformats.org/officeDocument/2006/relationships/image" Target="../media/image42.jpeg"/><Relationship Id="rId27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6.jpeg"/><Relationship Id="rId18" Type="http://schemas.openxmlformats.org/officeDocument/2006/relationships/image" Target="../media/image43.jpeg"/><Relationship Id="rId26" Type="http://schemas.openxmlformats.org/officeDocument/2006/relationships/image" Target="../media/image72.jpeg"/><Relationship Id="rId3" Type="http://schemas.openxmlformats.org/officeDocument/2006/relationships/image" Target="../media/image1.jpeg"/><Relationship Id="rId21" Type="http://schemas.openxmlformats.org/officeDocument/2006/relationships/image" Target="../media/image49.jpeg"/><Relationship Id="rId7" Type="http://schemas.openxmlformats.org/officeDocument/2006/relationships/image" Target="../media/image8.jpeg"/><Relationship Id="rId12" Type="http://schemas.openxmlformats.org/officeDocument/2006/relationships/image" Target="../media/image35.jpeg"/><Relationship Id="rId17" Type="http://schemas.openxmlformats.org/officeDocument/2006/relationships/image" Target="../media/image42.jpeg"/><Relationship Id="rId25" Type="http://schemas.openxmlformats.org/officeDocument/2006/relationships/image" Target="../media/image71.jpeg"/><Relationship Id="rId2" Type="http://schemas.openxmlformats.org/officeDocument/2006/relationships/image" Target="../media/image55.jpe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33.jpeg"/><Relationship Id="rId24" Type="http://schemas.openxmlformats.org/officeDocument/2006/relationships/image" Target="../media/image70.jpeg"/><Relationship Id="rId5" Type="http://schemas.openxmlformats.org/officeDocument/2006/relationships/image" Target="../media/image5.jpeg"/><Relationship Id="rId15" Type="http://schemas.openxmlformats.org/officeDocument/2006/relationships/image" Target="../media/image40.jpeg"/><Relationship Id="rId23" Type="http://schemas.openxmlformats.org/officeDocument/2006/relationships/image" Target="../media/image69.jpeg"/><Relationship Id="rId10" Type="http://schemas.openxmlformats.org/officeDocument/2006/relationships/image" Target="../media/image26.jpeg"/><Relationship Id="rId19" Type="http://schemas.openxmlformats.org/officeDocument/2006/relationships/image" Target="../media/image44.jpeg"/><Relationship Id="rId4" Type="http://schemas.openxmlformats.org/officeDocument/2006/relationships/image" Target="../media/image3.jpeg"/><Relationship Id="rId9" Type="http://schemas.openxmlformats.org/officeDocument/2006/relationships/image" Target="../media/image25.jpeg"/><Relationship Id="rId14" Type="http://schemas.openxmlformats.org/officeDocument/2006/relationships/image" Target="../media/image37.jpeg"/><Relationship Id="rId22" Type="http://schemas.openxmlformats.org/officeDocument/2006/relationships/image" Target="../media/image68.jpeg"/><Relationship Id="rId27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er"/>
          <p:cNvGrpSpPr/>
          <p:nvPr/>
        </p:nvGrpSpPr>
        <p:grpSpPr>
          <a:xfrm>
            <a:off x="292100" y="12700"/>
            <a:ext cx="12700001" cy="8890000"/>
            <a:chOff x="0" y="0"/>
            <a:chExt cx="12700000" cy="8890000"/>
          </a:xfrm>
        </p:grpSpPr>
        <p:pic>
          <p:nvPicPr>
            <p:cNvPr id="128" name="7301507815570.jpg" descr="7301507815570.jpg"/>
            <p:cNvPicPr>
              <a:picLocks noChangeAspect="1"/>
            </p:cNvPicPr>
            <p:nvPr/>
          </p:nvPicPr>
          <p:blipFill>
            <a:blip r:embed="rId2"/>
            <a:srcRect l="16666" r="16666"/>
            <a:stretch>
              <a:fillRect/>
            </a:stretch>
          </p:blipFill>
          <p:spPr>
            <a:xfrm>
              <a:off x="11430000" y="0"/>
              <a:ext cx="1270000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29" name="panorama-2154463_1920.jpg" descr="panorama-2154463_1920.jpg"/>
            <p:cNvPicPr>
              <a:picLocks noChangeAspect="1"/>
            </p:cNvPicPr>
            <p:nvPr/>
          </p:nvPicPr>
          <p:blipFill>
            <a:blip r:embed="rId3"/>
            <a:srcRect l="9036" r="59453"/>
            <a:stretch>
              <a:fillRect/>
            </a:stretch>
          </p:blipFill>
          <p:spPr>
            <a:xfrm>
              <a:off x="11430000" y="254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0" name="8121507815555.jpg" descr="8121507815555.jpg"/>
            <p:cNvPicPr>
              <a:picLocks noChangeAspect="1"/>
            </p:cNvPicPr>
            <p:nvPr/>
          </p:nvPicPr>
          <p:blipFill>
            <a:blip r:embed="rId4"/>
            <a:srcRect l="16666" r="16666"/>
            <a:stretch>
              <a:fillRect/>
            </a:stretch>
          </p:blipFill>
          <p:spPr>
            <a:xfrm>
              <a:off x="11430000" y="0"/>
              <a:ext cx="1270000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1" name="flag-2608475_1920.jpg" descr="flag-2608475_1920.jpg"/>
            <p:cNvPicPr>
              <a:picLocks noChangeAspect="1"/>
            </p:cNvPicPr>
            <p:nvPr/>
          </p:nvPicPr>
          <p:blipFill>
            <a:blip r:embed="rId5"/>
            <a:srcRect l="29333" r="4000"/>
            <a:stretch>
              <a:fillRect/>
            </a:stretch>
          </p:blipFill>
          <p:spPr>
            <a:xfrm>
              <a:off x="11430000" y="254000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2" name="cambodia-3051557_1920.jpg" descr="cambodia-3051557_1920.jpg"/>
            <p:cNvPicPr>
              <a:picLocks noChangeAspect="1"/>
            </p:cNvPicPr>
            <p:nvPr/>
          </p:nvPicPr>
          <p:blipFill>
            <a:blip r:embed="rId6"/>
            <a:srcRect l="33004" r="18437" b="25685"/>
            <a:stretch>
              <a:fillRect/>
            </a:stretch>
          </p:blipFill>
          <p:spPr>
            <a:xfrm>
              <a:off x="11429999" y="1297874"/>
              <a:ext cx="1270001" cy="124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472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3" name="egypt-84492_1280.jpg" descr="egypt-84492_1280.jpg"/>
            <p:cNvPicPr>
              <a:picLocks noChangeAspect="1"/>
            </p:cNvPicPr>
            <p:nvPr/>
          </p:nvPicPr>
          <p:blipFill>
            <a:blip r:embed="rId7"/>
            <a:srcRect l="12665" t="15448" r="22964" b="13"/>
            <a:stretch>
              <a:fillRect/>
            </a:stretch>
          </p:blipFill>
          <p:spPr>
            <a:xfrm>
              <a:off x="11430000" y="1270000"/>
              <a:ext cx="1270001" cy="125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276" y="2160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4" name="island-95159_1280.jpg" descr="island-95159_1280.jpg"/>
            <p:cNvPicPr>
              <a:picLocks noChangeAspect="1"/>
            </p:cNvPicPr>
            <p:nvPr/>
          </p:nvPicPr>
          <p:blipFill>
            <a:blip r:embed="rId8"/>
            <a:srcRect l="12499" r="12499"/>
            <a:stretch>
              <a:fillRect/>
            </a:stretch>
          </p:blipFill>
          <p:spPr>
            <a:xfrm>
              <a:off x="11429999" y="37973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5" name="desert-1007157_1920.jpg" descr="desert-1007157_1920.jpg"/>
            <p:cNvPicPr>
              <a:picLocks noChangeAspect="1"/>
            </p:cNvPicPr>
            <p:nvPr/>
          </p:nvPicPr>
          <p:blipFill>
            <a:blip r:embed="rId9"/>
            <a:srcRect l="4946" t="14542" r="38023"/>
            <a:stretch>
              <a:fillRect/>
            </a:stretch>
          </p:blipFill>
          <p:spPr>
            <a:xfrm>
              <a:off x="11430000" y="3797300"/>
              <a:ext cx="1270000" cy="126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580" y="2160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6" name="moscow-2742642_1920.jpg" descr="moscow-2742642_1920.jpg"/>
            <p:cNvPicPr>
              <a:picLocks noChangeAspect="1"/>
            </p:cNvPicPr>
            <p:nvPr/>
          </p:nvPicPr>
          <p:blipFill>
            <a:blip r:embed="rId10"/>
            <a:srcRect l="34666"/>
            <a:stretch>
              <a:fillRect/>
            </a:stretch>
          </p:blipFill>
          <p:spPr>
            <a:xfrm>
              <a:off x="11430000" y="5067300"/>
              <a:ext cx="12446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1168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7" name="lotus-temple-1272474_1920.jpg" descr="lotus-temple-1272474_1920.jpg"/>
            <p:cNvPicPr>
              <a:picLocks noChangeAspect="1"/>
            </p:cNvPicPr>
            <p:nvPr/>
          </p:nvPicPr>
          <p:blipFill>
            <a:blip r:embed="rId11"/>
            <a:srcRect l="21874" r="21874"/>
            <a:stretch>
              <a:fillRect/>
            </a:stretch>
          </p:blipFill>
          <p:spPr>
            <a:xfrm>
              <a:off x="11429999" y="50673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8" name="casablanca-2807439_1920.jpg" descr="casablanca-2807439_1920.jpg"/>
            <p:cNvPicPr>
              <a:picLocks noChangeAspect="1"/>
            </p:cNvPicPr>
            <p:nvPr/>
          </p:nvPicPr>
          <p:blipFill>
            <a:blip r:embed="rId12"/>
            <a:srcRect l="5333" r="28000"/>
            <a:stretch>
              <a:fillRect/>
            </a:stretch>
          </p:blipFill>
          <p:spPr>
            <a:xfrm>
              <a:off x="11430000" y="633730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9" name="rio-2352566_1920.jpg" descr="rio-2352566_1920.jpg"/>
            <p:cNvPicPr>
              <a:picLocks noChangeAspect="1"/>
            </p:cNvPicPr>
            <p:nvPr/>
          </p:nvPicPr>
          <p:blipFill>
            <a:blip r:embed="rId13"/>
            <a:srcRect l="403" t="1959" r="27535" b="1959"/>
            <a:stretch>
              <a:fillRect/>
            </a:stretch>
          </p:blipFill>
          <p:spPr>
            <a:xfrm>
              <a:off x="11429999" y="7594599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0" name="machu-picchu-43387_1920.jpg" descr="machu-picchu-43387_1920.jpg"/>
            <p:cNvPicPr>
              <a:picLocks noChangeAspect="1"/>
            </p:cNvPicPr>
            <p:nvPr/>
          </p:nvPicPr>
          <p:blipFill>
            <a:blip r:embed="rId14"/>
            <a:srcRect l="16165" t="10300" r="16165" b="9"/>
            <a:stretch>
              <a:fillRect/>
            </a:stretch>
          </p:blipFill>
          <p:spPr>
            <a:xfrm>
              <a:off x="11430000" y="7594600"/>
              <a:ext cx="1270001" cy="126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28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1" name="statue-of-liberty-1045266_1920.jpg" descr="statue-of-liberty-1045266_1920.jpg"/>
            <p:cNvPicPr>
              <a:picLocks noChangeAspect="1"/>
            </p:cNvPicPr>
            <p:nvPr/>
          </p:nvPicPr>
          <p:blipFill>
            <a:blip r:embed="rId15"/>
            <a:srcRect l="26749" r="7"/>
            <a:stretch>
              <a:fillRect/>
            </a:stretch>
          </p:blipFill>
          <p:spPr>
            <a:xfrm>
              <a:off x="5080000" y="2546350"/>
              <a:ext cx="1240235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1094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2" name="south-africa-2267795_1920.jpg" descr="south-africa-2267795_1920.jpg"/>
            <p:cNvPicPr>
              <a:picLocks noChangeAspect="1"/>
            </p:cNvPicPr>
            <p:nvPr/>
          </p:nvPicPr>
          <p:blipFill>
            <a:blip r:embed="rId16"/>
            <a:srcRect l="7" r="26749"/>
            <a:stretch>
              <a:fillRect/>
            </a:stretch>
          </p:blipFill>
          <p:spPr>
            <a:xfrm>
              <a:off x="10189765" y="6350000"/>
              <a:ext cx="1240235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094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3" name="hong-kong-2142273_1920.jpg" descr="hong-kong-2142273_1920.jpg"/>
            <p:cNvPicPr>
              <a:picLocks noChangeAspect="1"/>
            </p:cNvPicPr>
            <p:nvPr/>
          </p:nvPicPr>
          <p:blipFill>
            <a:blip r:embed="rId17"/>
            <a:srcRect l="26056" r="7433"/>
            <a:stretch>
              <a:fillRect/>
            </a:stretch>
          </p:blipFill>
          <p:spPr>
            <a:xfrm>
              <a:off x="10159999" y="762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4" name="norway-island-2075451_1920.jpg" descr="norway-island-2075451_1920.jpg"/>
            <p:cNvPicPr>
              <a:picLocks noChangeAspect="1"/>
            </p:cNvPicPr>
            <p:nvPr/>
          </p:nvPicPr>
          <p:blipFill>
            <a:blip r:embed="rId18"/>
            <a:srcRect l="44041" t="13639" r="13363"/>
            <a:stretch>
              <a:fillRect/>
            </a:stretch>
          </p:blipFill>
          <p:spPr>
            <a:xfrm>
              <a:off x="10160000" y="6350000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5" name="morocco-852200_1920.jpg" descr="morocco-852200_1920.jpg"/>
            <p:cNvPicPr>
              <a:picLocks noChangeAspect="1"/>
            </p:cNvPicPr>
            <p:nvPr/>
          </p:nvPicPr>
          <p:blipFill>
            <a:blip r:embed="rId19"/>
            <a:srcRect l="21038" t="11384" r="21038" b="11384"/>
            <a:stretch>
              <a:fillRect/>
            </a:stretch>
          </p:blipFill>
          <p:spPr>
            <a:xfrm>
              <a:off x="10159999" y="5080000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6" name="poland-2982016_1920.jpg" descr="poland-2982016_1920.jpg"/>
            <p:cNvPicPr>
              <a:picLocks noChangeAspect="1"/>
            </p:cNvPicPr>
            <p:nvPr/>
          </p:nvPicPr>
          <p:blipFill>
            <a:blip r:embed="rId20"/>
            <a:srcRect l="1919" t="33659" r="63182"/>
            <a:stretch>
              <a:fillRect/>
            </a:stretch>
          </p:blipFill>
          <p:spPr>
            <a:xfrm>
              <a:off x="10160000" y="508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7" name="lofoty-2979898_1920.jpg" descr="lofoty-2979898_1920.jpg"/>
            <p:cNvPicPr>
              <a:picLocks noChangeAspect="1"/>
            </p:cNvPicPr>
            <p:nvPr/>
          </p:nvPicPr>
          <p:blipFill>
            <a:blip r:embed="rId21"/>
            <a:srcRect l="60910" t="21165" r="10379" b="8700"/>
            <a:stretch>
              <a:fillRect/>
            </a:stretch>
          </p:blipFill>
          <p:spPr>
            <a:xfrm>
              <a:off x="10160000" y="381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8" name="acropolis-2756485_1920.jpg" descr="acropolis-2756485_1920.jpg"/>
            <p:cNvPicPr>
              <a:picLocks noChangeAspect="1"/>
            </p:cNvPicPr>
            <p:nvPr/>
          </p:nvPicPr>
          <p:blipFill>
            <a:blip r:embed="rId22"/>
            <a:srcRect l="2749" r="22250"/>
            <a:stretch>
              <a:fillRect/>
            </a:stretch>
          </p:blipFill>
          <p:spPr>
            <a:xfrm>
              <a:off x="10159999" y="254635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9" name="landscape-2389023_1920.jpg" descr="landscape-2389023_1920.jpg"/>
            <p:cNvPicPr>
              <a:picLocks noChangeAspect="1"/>
            </p:cNvPicPr>
            <p:nvPr/>
          </p:nvPicPr>
          <p:blipFill>
            <a:blip r:embed="rId23"/>
            <a:srcRect l="33136" t="19696" r="26711"/>
            <a:stretch>
              <a:fillRect/>
            </a:stretch>
          </p:blipFill>
          <p:spPr>
            <a:xfrm>
              <a:off x="10160000" y="254635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0" name="rome-1945033_1920.jpg" descr="rome-1945033_1920.jpg"/>
            <p:cNvPicPr>
              <a:picLocks noChangeAspect="1"/>
            </p:cNvPicPr>
            <p:nvPr/>
          </p:nvPicPr>
          <p:blipFill>
            <a:blip r:embed="rId24"/>
            <a:srcRect l="29768" r="14033"/>
            <a:stretch>
              <a:fillRect/>
            </a:stretch>
          </p:blipFill>
          <p:spPr>
            <a:xfrm>
              <a:off x="8890000" y="381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1" name="shanghai-2129813__480.jpg" descr="shanghai-2129813__480.jpg"/>
            <p:cNvPicPr>
              <a:picLocks noChangeAspect="1"/>
            </p:cNvPicPr>
            <p:nvPr/>
          </p:nvPicPr>
          <p:blipFill>
            <a:blip r:embed="rId25"/>
            <a:srcRect l="36769" t="46368" r="24317" b="1748"/>
            <a:stretch>
              <a:fillRect/>
            </a:stretch>
          </p:blipFill>
          <p:spPr>
            <a:xfrm>
              <a:off x="10160000" y="1263649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2" name="5151507815572.jpg" descr="5151507815572.jpg"/>
            <p:cNvPicPr>
              <a:picLocks noChangeAspect="1"/>
            </p:cNvPicPr>
            <p:nvPr/>
          </p:nvPicPr>
          <p:blipFill>
            <a:blip r:embed="rId26"/>
            <a:srcRect l="32666" r="666"/>
            <a:stretch>
              <a:fillRect/>
            </a:stretch>
          </p:blipFill>
          <p:spPr>
            <a:xfrm>
              <a:off x="10159999" y="0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3" name="istanbul.jpg" descr="istanbul.jpg"/>
            <p:cNvPicPr>
              <a:picLocks noChangeAspect="1"/>
            </p:cNvPicPr>
            <p:nvPr/>
          </p:nvPicPr>
          <p:blipFill>
            <a:blip r:embed="rId27"/>
            <a:srcRect l="25997" t="20274" r="25997" b="7317"/>
            <a:stretch>
              <a:fillRect/>
            </a:stretch>
          </p:blipFill>
          <p:spPr>
            <a:xfrm>
              <a:off x="10160000" y="-1"/>
              <a:ext cx="1270000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4" name="milan.jpg" descr="milan.jpg"/>
            <p:cNvPicPr>
              <a:picLocks noChangeAspect="1"/>
            </p:cNvPicPr>
            <p:nvPr/>
          </p:nvPicPr>
          <p:blipFill>
            <a:blip r:embed="rId28"/>
            <a:srcRect l="2797" r="30720"/>
            <a:stretch>
              <a:fillRect/>
            </a:stretch>
          </p:blipFill>
          <p:spPr>
            <a:xfrm>
              <a:off x="6350000" y="254635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5" name="taxi-cab-381233_1920.jpg" descr="taxi-cab-381233_1920.jpg"/>
            <p:cNvPicPr>
              <a:picLocks noChangeAspect="1"/>
            </p:cNvPicPr>
            <p:nvPr/>
          </p:nvPicPr>
          <p:blipFill>
            <a:blip r:embed="rId29"/>
            <a:srcRect l="24745" r="8795"/>
            <a:stretch>
              <a:fillRect/>
            </a:stretch>
          </p:blipFill>
          <p:spPr>
            <a:xfrm>
              <a:off x="6346825" y="2546350"/>
              <a:ext cx="1270000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6" name="dubai2.jpg" descr="dubai2.jpg"/>
            <p:cNvPicPr>
              <a:picLocks noChangeAspect="1"/>
            </p:cNvPicPr>
            <p:nvPr/>
          </p:nvPicPr>
          <p:blipFill>
            <a:blip r:embed="rId30"/>
            <a:srcRect l="45231" t="36291" r="15034" b="4107"/>
            <a:stretch>
              <a:fillRect/>
            </a:stretch>
          </p:blipFill>
          <p:spPr>
            <a:xfrm>
              <a:off x="1266825" y="2540000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7" name="9191507815567.jpg" descr="9191507815567.jpg"/>
            <p:cNvPicPr>
              <a:picLocks noChangeAspect="1"/>
            </p:cNvPicPr>
            <p:nvPr/>
          </p:nvPicPr>
          <p:blipFill>
            <a:blip r:embed="rId31"/>
            <a:srcRect r="36000"/>
            <a:stretch>
              <a:fillRect/>
            </a:stretch>
          </p:blipFill>
          <p:spPr>
            <a:xfrm>
              <a:off x="8940800" y="1263650"/>
              <a:ext cx="12192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864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8" name="bangkok.jpg" descr="bangkok.jpg"/>
            <p:cNvPicPr>
              <a:picLocks noChangeAspect="1"/>
            </p:cNvPicPr>
            <p:nvPr/>
          </p:nvPicPr>
          <p:blipFill>
            <a:blip r:embed="rId32"/>
            <a:srcRect l="65964" t="25931" r="5190"/>
            <a:stretch>
              <a:fillRect/>
            </a:stretch>
          </p:blipFill>
          <p:spPr>
            <a:xfrm>
              <a:off x="8890000" y="2546350"/>
              <a:ext cx="1270000" cy="125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59" name="monument-2501317_1920.jpg" descr="monument-2501317_1920.jpg"/>
            <p:cNvPicPr>
              <a:picLocks noChangeAspect="1"/>
            </p:cNvPicPr>
            <p:nvPr/>
          </p:nvPicPr>
          <p:blipFill>
            <a:blip r:embed="rId33"/>
            <a:srcRect l="36012" r="5706"/>
            <a:stretch>
              <a:fillRect/>
            </a:stretch>
          </p:blipFill>
          <p:spPr>
            <a:xfrm>
              <a:off x="6349999" y="127635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0" name="city-2139582_1920.jpg" descr="city-2139582_1920.jpg"/>
            <p:cNvPicPr>
              <a:picLocks noChangeAspect="1"/>
            </p:cNvPicPr>
            <p:nvPr/>
          </p:nvPicPr>
          <p:blipFill>
            <a:blip r:embed="rId34"/>
            <a:srcRect l="11618" r="32756"/>
            <a:stretch>
              <a:fillRect/>
            </a:stretch>
          </p:blipFill>
          <p:spPr>
            <a:xfrm>
              <a:off x="0" y="0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1" name="milk-teeth-348647_1920.jpg" descr="milk-teeth-348647_1920.jpg"/>
            <p:cNvPicPr>
              <a:picLocks noChangeAspect="1"/>
            </p:cNvPicPr>
            <p:nvPr/>
          </p:nvPicPr>
          <p:blipFill>
            <a:blip r:embed="rId35"/>
            <a:srcRect l="3312" r="40437"/>
            <a:stretch>
              <a:fillRect/>
            </a:stretch>
          </p:blipFill>
          <p:spPr>
            <a:xfrm>
              <a:off x="8889999" y="508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2" name="brussels-2444880_1920.jpg" descr="brussels-2444880_1920.jpg"/>
            <p:cNvPicPr>
              <a:picLocks noChangeAspect="1"/>
            </p:cNvPicPr>
            <p:nvPr/>
          </p:nvPicPr>
          <p:blipFill>
            <a:blip r:embed="rId36"/>
            <a:srcRect l="32788" r="1013"/>
            <a:stretch>
              <a:fillRect/>
            </a:stretch>
          </p:blipFill>
          <p:spPr>
            <a:xfrm>
              <a:off x="8890000" y="508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3" name="manneken-pis-1535118_1920.jpg" descr="manneken-pis-1535118_1920.jpg"/>
            <p:cNvPicPr>
              <a:picLocks noChangeAspect="1"/>
            </p:cNvPicPr>
            <p:nvPr/>
          </p:nvPicPr>
          <p:blipFill>
            <a:blip r:embed="rId37"/>
            <a:srcRect l="1965" t="12046" r="17014" b="23263"/>
            <a:stretch>
              <a:fillRect/>
            </a:stretch>
          </p:blipFill>
          <p:spPr>
            <a:xfrm>
              <a:off x="8889999" y="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4" name="canada-1343486_1920.jpg" descr="canada-1343486_1920.jpg"/>
            <p:cNvPicPr>
              <a:picLocks noChangeAspect="1"/>
            </p:cNvPicPr>
            <p:nvPr/>
          </p:nvPicPr>
          <p:blipFill>
            <a:blip r:embed="rId38"/>
            <a:srcRect l="34000"/>
            <a:stretch>
              <a:fillRect/>
            </a:stretch>
          </p:blipFill>
          <p:spPr>
            <a:xfrm>
              <a:off x="8890000" y="0"/>
              <a:ext cx="1257300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5" name="australia-2282288_1920.jpg" descr="australia-2282288_1920.jpg"/>
            <p:cNvPicPr>
              <a:picLocks noChangeAspect="1"/>
            </p:cNvPicPr>
            <p:nvPr/>
          </p:nvPicPr>
          <p:blipFill>
            <a:blip r:embed="rId39"/>
            <a:srcRect l="32000" t="30000" r="34666" b="20000"/>
            <a:stretch>
              <a:fillRect/>
            </a:stretch>
          </p:blipFill>
          <p:spPr>
            <a:xfrm>
              <a:off x="8902699" y="1270000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6" name="boston-1775871_1920.jpg" descr="boston-1775871_1920.jpg"/>
            <p:cNvPicPr>
              <a:picLocks noChangeAspect="1"/>
            </p:cNvPicPr>
            <p:nvPr/>
          </p:nvPicPr>
          <p:blipFill>
            <a:blip r:embed="rId40"/>
            <a:srcRect l="499" r="24499"/>
            <a:stretch>
              <a:fillRect/>
            </a:stretch>
          </p:blipFill>
          <p:spPr>
            <a:xfrm>
              <a:off x="6346824" y="127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7" name="underground-3036990_1920.jpg" descr="underground-3036990_1920.jpg"/>
            <p:cNvPicPr>
              <a:picLocks noChangeAspect="1"/>
            </p:cNvPicPr>
            <p:nvPr/>
          </p:nvPicPr>
          <p:blipFill>
            <a:blip r:embed="rId41"/>
            <a:srcRect l="18750" r="18750"/>
            <a:stretch>
              <a:fillRect/>
            </a:stretch>
          </p:blipFill>
          <p:spPr>
            <a:xfrm>
              <a:off x="1266825" y="0"/>
              <a:ext cx="1270000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8" name="amsterdam-2696741_1920.jpg" descr="amsterdam-2696741_1920.jpg"/>
            <p:cNvPicPr>
              <a:picLocks noChangeAspect="1"/>
            </p:cNvPicPr>
            <p:nvPr/>
          </p:nvPicPr>
          <p:blipFill>
            <a:blip r:embed="rId42"/>
            <a:srcRect l="35333"/>
            <a:stretch>
              <a:fillRect/>
            </a:stretch>
          </p:blipFill>
          <p:spPr>
            <a:xfrm>
              <a:off x="2538412" y="0"/>
              <a:ext cx="12319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952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69" name="hollywood-sign-1598473_1920.jpg" descr="hollywood-sign-1598473_1920.jpg"/>
            <p:cNvPicPr>
              <a:picLocks noChangeAspect="1"/>
            </p:cNvPicPr>
            <p:nvPr/>
          </p:nvPicPr>
          <p:blipFill>
            <a:blip r:embed="rId43"/>
            <a:srcRect l="24020" r="9365"/>
            <a:stretch>
              <a:fillRect/>
            </a:stretch>
          </p:blipFill>
          <p:spPr>
            <a:xfrm>
              <a:off x="3810000" y="0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0" name="panorama-2154194_1920.jpg" descr="panorama-2154194_1920.jpg"/>
            <p:cNvPicPr>
              <a:picLocks noChangeAspect="1"/>
            </p:cNvPicPr>
            <p:nvPr/>
          </p:nvPicPr>
          <p:blipFill>
            <a:blip r:embed="rId44"/>
            <a:srcRect l="1425" r="51422" b="13158"/>
            <a:stretch>
              <a:fillRect/>
            </a:stretch>
          </p:blipFill>
          <p:spPr>
            <a:xfrm>
              <a:off x="5080000" y="12773"/>
              <a:ext cx="1270000" cy="1257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21384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1" name="berlin-989111_1920.jpg" descr="berlin-989111_1920.jpg"/>
            <p:cNvPicPr>
              <a:picLocks noChangeAspect="1"/>
            </p:cNvPicPr>
            <p:nvPr/>
          </p:nvPicPr>
          <p:blipFill>
            <a:blip r:embed="rId45"/>
            <a:srcRect l="22010" t="1693" r="36828" b="1693"/>
            <a:stretch>
              <a:fillRect/>
            </a:stretch>
          </p:blipFill>
          <p:spPr>
            <a:xfrm>
              <a:off x="6346825" y="-1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2" name="cusco-2774927_1920.jpg" descr="cusco-2774927_1920.jpg"/>
            <p:cNvPicPr>
              <a:picLocks noChangeAspect="1"/>
            </p:cNvPicPr>
            <p:nvPr/>
          </p:nvPicPr>
          <p:blipFill>
            <a:blip r:embed="rId46"/>
            <a:srcRect l="9333" r="24000"/>
            <a:stretch>
              <a:fillRect/>
            </a:stretch>
          </p:blipFill>
          <p:spPr>
            <a:xfrm>
              <a:off x="7616825" y="0"/>
              <a:ext cx="1270000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3" name="london-530055_1920.jpg" descr="london-530055_1920.jpg"/>
            <p:cNvPicPr>
              <a:picLocks noChangeAspect="1"/>
            </p:cNvPicPr>
            <p:nvPr/>
          </p:nvPicPr>
          <p:blipFill>
            <a:blip r:embed="rId47"/>
            <a:srcRect l="26630" r="6598"/>
            <a:stretch>
              <a:fillRect/>
            </a:stretch>
          </p:blipFill>
          <p:spPr>
            <a:xfrm>
              <a:off x="2538412" y="127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4" name="sydney-2005716_1920.jpg" descr="sydney-2005716_1920.jpg"/>
            <p:cNvPicPr>
              <a:picLocks noChangeAspect="1"/>
            </p:cNvPicPr>
            <p:nvPr/>
          </p:nvPicPr>
          <p:blipFill>
            <a:blip r:embed="rId48"/>
            <a:srcRect l="39241" t="10" r="9527" b="12306"/>
            <a:stretch>
              <a:fillRect/>
            </a:stretch>
          </p:blipFill>
          <p:spPr>
            <a:xfrm>
              <a:off x="3809999" y="1273175"/>
              <a:ext cx="1270002" cy="126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5" name="madrid-gran-via.jpg" descr="madrid-gran-via.jpg"/>
            <p:cNvPicPr>
              <a:picLocks noChangeAspect="1"/>
            </p:cNvPicPr>
            <p:nvPr/>
          </p:nvPicPr>
          <p:blipFill>
            <a:blip r:embed="rId49"/>
            <a:srcRect l="1624" r="35715" b="6011"/>
            <a:stretch>
              <a:fillRect/>
            </a:stretch>
          </p:blipFill>
          <p:spPr>
            <a:xfrm>
              <a:off x="5080000" y="127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6" name="eiffel-tower-2810259_1280.jpg" descr="eiffel-tower-2810259_1280.jpg"/>
            <p:cNvPicPr>
              <a:picLocks noChangeAspect="1"/>
            </p:cNvPicPr>
            <p:nvPr/>
          </p:nvPicPr>
          <p:blipFill>
            <a:blip r:embed="rId50"/>
            <a:srcRect l="14562" r="29187"/>
            <a:stretch>
              <a:fillRect/>
            </a:stretch>
          </p:blipFill>
          <p:spPr>
            <a:xfrm>
              <a:off x="0" y="379730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7" name="baroque-441965_1920.jpg" descr="baroque-441965_1920.jpg"/>
            <p:cNvPicPr>
              <a:picLocks noChangeAspect="1"/>
            </p:cNvPicPr>
            <p:nvPr/>
          </p:nvPicPr>
          <p:blipFill>
            <a:blip r:embed="rId51"/>
            <a:srcRect l="16666" r="16666"/>
            <a:stretch>
              <a:fillRect/>
            </a:stretch>
          </p:blipFill>
          <p:spPr>
            <a:xfrm>
              <a:off x="3810000" y="127000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8" name="barcelona-2371946_1920.jpg" descr="barcelona-2371946_1920.jpg"/>
            <p:cNvPicPr>
              <a:picLocks noChangeAspect="1"/>
            </p:cNvPicPr>
            <p:nvPr/>
          </p:nvPicPr>
          <p:blipFill>
            <a:blip r:embed="rId52"/>
            <a:srcRect l="1062" r="42687"/>
            <a:stretch>
              <a:fillRect/>
            </a:stretch>
          </p:blipFill>
          <p:spPr>
            <a:xfrm>
              <a:off x="7629524" y="12700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79" name="madrid4.jpg" descr="madrid4.jpg"/>
            <p:cNvPicPr>
              <a:picLocks noChangeAspect="1"/>
            </p:cNvPicPr>
            <p:nvPr/>
          </p:nvPicPr>
          <p:blipFill>
            <a:blip r:embed="rId53"/>
            <a:srcRect l="358" r="32558"/>
            <a:stretch>
              <a:fillRect/>
            </a:stretch>
          </p:blipFill>
          <p:spPr>
            <a:xfrm>
              <a:off x="7623174" y="254635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80" name="switzerland-3042754_1920.jpg" descr="switzerland-3042754_1920.jpg"/>
            <p:cNvPicPr>
              <a:picLocks noChangeAspect="1"/>
            </p:cNvPicPr>
            <p:nvPr/>
          </p:nvPicPr>
          <p:blipFill>
            <a:blip r:embed="rId54"/>
            <a:srcRect l="20240" r="46321"/>
            <a:stretch>
              <a:fillRect/>
            </a:stretch>
          </p:blipFill>
          <p:spPr>
            <a:xfrm>
              <a:off x="6350000" y="381635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81" name="lisbon-2898787_1920.jpg" descr="lisbon-2898787_1920.jpg"/>
            <p:cNvPicPr>
              <a:picLocks noChangeAspect="1"/>
            </p:cNvPicPr>
            <p:nvPr/>
          </p:nvPicPr>
          <p:blipFill>
            <a:blip r:embed="rId55"/>
            <a:srcRect l="16614" r="16614"/>
            <a:stretch>
              <a:fillRect/>
            </a:stretch>
          </p:blipFill>
          <p:spPr>
            <a:xfrm>
              <a:off x="7623175" y="381635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83" name="Logo Fiafe.jpg" descr="Logo Fiafe.jpg"/>
          <p:cNvPicPr>
            <a:picLocks noChangeAspect="1"/>
          </p:cNvPicPr>
          <p:nvPr/>
        </p:nvPicPr>
        <p:blipFill>
          <a:blip r:embed="rId56"/>
          <a:srcRect t="11628" b="11628"/>
          <a:stretch>
            <a:fillRect/>
          </a:stretch>
        </p:blipFill>
        <p:spPr>
          <a:xfrm>
            <a:off x="1618473" y="3855442"/>
            <a:ext cx="8855279" cy="3635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7301507815570.jpg" descr="7301507815570.jpg"/>
          <p:cNvPicPr>
            <a:picLocks noChangeAspect="1"/>
          </p:cNvPicPr>
          <p:nvPr/>
        </p:nvPicPr>
        <p:blipFill>
          <a:blip r:embed="rId2"/>
          <a:srcRect l="16666" r="16666"/>
          <a:stretch>
            <a:fillRect/>
          </a:stretch>
        </p:blipFill>
        <p:spPr>
          <a:xfrm>
            <a:off x="11722100" y="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2" name="panorama-2154463_1920.jpg" descr="panorama-2154463_1920.jpg"/>
          <p:cNvPicPr>
            <a:picLocks noChangeAspect="1"/>
          </p:cNvPicPr>
          <p:nvPr/>
        </p:nvPicPr>
        <p:blipFill>
          <a:blip r:embed="rId3"/>
          <a:srcRect l="9036" r="59453"/>
          <a:stretch>
            <a:fillRect/>
          </a:stretch>
        </p:blipFill>
        <p:spPr>
          <a:xfrm>
            <a:off x="11722100" y="255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3" name="8121507815555.jpg" descr="8121507815555.jpg"/>
          <p:cNvPicPr>
            <a:picLocks noChangeAspect="1"/>
          </p:cNvPicPr>
          <p:nvPr/>
        </p:nvPicPr>
        <p:blipFill>
          <a:blip r:embed="rId4"/>
          <a:srcRect l="16666" r="16666"/>
          <a:stretch>
            <a:fillRect/>
          </a:stretch>
        </p:blipFill>
        <p:spPr>
          <a:xfrm>
            <a:off x="11722100" y="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4" name="flag-2608475_1920.jpg" descr="flag-2608475_1920.jpg"/>
          <p:cNvPicPr>
            <a:picLocks noChangeAspect="1"/>
          </p:cNvPicPr>
          <p:nvPr/>
        </p:nvPicPr>
        <p:blipFill>
          <a:blip r:embed="rId5"/>
          <a:srcRect l="29333" r="4000"/>
          <a:stretch>
            <a:fillRect/>
          </a:stretch>
        </p:blipFill>
        <p:spPr>
          <a:xfrm>
            <a:off x="11722100" y="255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5" name="cambodia-3051557_1920.jpg" descr="cambodia-3051557_1920.jpg"/>
          <p:cNvPicPr>
            <a:picLocks noChangeAspect="1"/>
          </p:cNvPicPr>
          <p:nvPr/>
        </p:nvPicPr>
        <p:blipFill>
          <a:blip r:embed="rId6">
            <a:alphaModFix amt="0"/>
          </a:blip>
          <a:srcRect l="33004" r="18437" b="25685"/>
          <a:stretch>
            <a:fillRect/>
          </a:stretch>
        </p:blipFill>
        <p:spPr>
          <a:xfrm>
            <a:off x="11722099" y="1310574"/>
            <a:ext cx="1270001" cy="124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4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6" name="egypt-84492_1280.jpg" descr="egypt-84492_1280.jpg"/>
          <p:cNvPicPr>
            <a:picLocks noChangeAspect="1"/>
          </p:cNvPicPr>
          <p:nvPr/>
        </p:nvPicPr>
        <p:blipFill>
          <a:blip r:embed="rId7">
            <a:alphaModFix amt="0"/>
          </a:blip>
          <a:srcRect l="12665" t="15448" r="22964" b="13"/>
          <a:stretch>
            <a:fillRect/>
          </a:stretch>
        </p:blipFill>
        <p:spPr>
          <a:xfrm>
            <a:off x="11722100" y="1282700"/>
            <a:ext cx="1270001" cy="125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276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7" name="island-95159_1280.jpg" descr="island-95159_1280.jpg"/>
          <p:cNvPicPr>
            <a:picLocks noChangeAspect="1"/>
          </p:cNvPicPr>
          <p:nvPr/>
        </p:nvPicPr>
        <p:blipFill>
          <a:blip r:embed="rId8"/>
          <a:srcRect l="12499" r="12499"/>
          <a:stretch>
            <a:fillRect/>
          </a:stretch>
        </p:blipFill>
        <p:spPr>
          <a:xfrm>
            <a:off x="11722099" y="38100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8" name="desert-1007157_1920.jpg" descr="desert-1007157_1920.jpg"/>
          <p:cNvPicPr>
            <a:picLocks noChangeAspect="1"/>
          </p:cNvPicPr>
          <p:nvPr/>
        </p:nvPicPr>
        <p:blipFill>
          <a:blip r:embed="rId9"/>
          <a:srcRect l="4946" t="14542" r="38023"/>
          <a:stretch>
            <a:fillRect/>
          </a:stretch>
        </p:blipFill>
        <p:spPr>
          <a:xfrm>
            <a:off x="11722100" y="3810000"/>
            <a:ext cx="1270000" cy="126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58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49" name="moscow-2742642_1920.jpg" descr="moscow-2742642_1920.jpg"/>
          <p:cNvPicPr>
            <a:picLocks noChangeAspect="1"/>
          </p:cNvPicPr>
          <p:nvPr/>
        </p:nvPicPr>
        <p:blipFill>
          <a:blip r:embed="rId10"/>
          <a:srcRect l="34666"/>
          <a:stretch>
            <a:fillRect/>
          </a:stretch>
        </p:blipFill>
        <p:spPr>
          <a:xfrm>
            <a:off x="11722100" y="5080000"/>
            <a:ext cx="12446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116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0" name="lotus-temple-1272474_1920.jpg" descr="lotus-temple-1272474_1920.jpg"/>
          <p:cNvPicPr>
            <a:picLocks noChangeAspect="1"/>
          </p:cNvPicPr>
          <p:nvPr/>
        </p:nvPicPr>
        <p:blipFill>
          <a:blip r:embed="rId11"/>
          <a:srcRect l="21874" r="21874"/>
          <a:stretch>
            <a:fillRect/>
          </a:stretch>
        </p:blipFill>
        <p:spPr>
          <a:xfrm>
            <a:off x="11722099" y="50800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1" name="casablanca-2807439_1920.jpg" descr="casablanca-2807439_1920.jpg"/>
          <p:cNvPicPr>
            <a:picLocks noChangeAspect="1"/>
          </p:cNvPicPr>
          <p:nvPr/>
        </p:nvPicPr>
        <p:blipFill>
          <a:blip r:embed="rId12"/>
          <a:srcRect l="5333" r="28000"/>
          <a:stretch>
            <a:fillRect/>
          </a:stretch>
        </p:blipFill>
        <p:spPr>
          <a:xfrm>
            <a:off x="11722100" y="6350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2" name="rio-2352566_1920.jpg" descr="rio-2352566_1920.jpg"/>
          <p:cNvPicPr>
            <a:picLocks noChangeAspect="1"/>
          </p:cNvPicPr>
          <p:nvPr/>
        </p:nvPicPr>
        <p:blipFill>
          <a:blip r:embed="rId13"/>
          <a:srcRect l="403" t="1959" r="27535" b="1959"/>
          <a:stretch>
            <a:fillRect/>
          </a:stretch>
        </p:blipFill>
        <p:spPr>
          <a:xfrm>
            <a:off x="11722099" y="760729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3" name="south-africa-2267795_1920.jpg" descr="south-africa-2267795_1920.jpg"/>
          <p:cNvPicPr>
            <a:picLocks noChangeAspect="1"/>
          </p:cNvPicPr>
          <p:nvPr/>
        </p:nvPicPr>
        <p:blipFill>
          <a:blip r:embed="rId14"/>
          <a:srcRect l="7" r="26749"/>
          <a:stretch>
            <a:fillRect/>
          </a:stretch>
        </p:blipFill>
        <p:spPr>
          <a:xfrm>
            <a:off x="10481865" y="6362700"/>
            <a:ext cx="1240235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094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4" name="acropolis-2756485_1920.jpg" descr="acropolis-2756485_1920.jpg"/>
          <p:cNvPicPr>
            <a:picLocks noChangeAspect="1"/>
          </p:cNvPicPr>
          <p:nvPr/>
        </p:nvPicPr>
        <p:blipFill>
          <a:blip r:embed="rId15"/>
          <a:srcRect l="2749" r="22250"/>
          <a:stretch>
            <a:fillRect/>
          </a:stretch>
        </p:blipFill>
        <p:spPr>
          <a:xfrm>
            <a:off x="10452099" y="255905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5" name="landscape-2389023_1920.jpg" descr="landscape-2389023_1920.jpg"/>
          <p:cNvPicPr>
            <a:picLocks noChangeAspect="1"/>
          </p:cNvPicPr>
          <p:nvPr/>
        </p:nvPicPr>
        <p:blipFill>
          <a:blip r:embed="rId16"/>
          <a:srcRect l="33136" t="19696" r="26711"/>
          <a:stretch>
            <a:fillRect/>
          </a:stretch>
        </p:blipFill>
        <p:spPr>
          <a:xfrm>
            <a:off x="10452100" y="255905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6" name="shanghai-2129813__480.jpg" descr="shanghai-2129813__480.jpg"/>
          <p:cNvPicPr>
            <a:picLocks noChangeAspect="1"/>
          </p:cNvPicPr>
          <p:nvPr/>
        </p:nvPicPr>
        <p:blipFill>
          <a:blip r:embed="rId17">
            <a:alphaModFix amt="0"/>
          </a:blip>
          <a:srcRect l="36769" t="46368" r="24317" b="1748"/>
          <a:stretch>
            <a:fillRect/>
          </a:stretch>
        </p:blipFill>
        <p:spPr>
          <a:xfrm>
            <a:off x="10452100" y="127634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7" name="5151507815572.jpg" descr="5151507815572.jpg"/>
          <p:cNvPicPr>
            <a:picLocks noChangeAspect="1"/>
          </p:cNvPicPr>
          <p:nvPr/>
        </p:nvPicPr>
        <p:blipFill>
          <a:blip r:embed="rId18"/>
          <a:srcRect l="32666" r="666"/>
          <a:stretch>
            <a:fillRect/>
          </a:stretch>
        </p:blipFill>
        <p:spPr>
          <a:xfrm>
            <a:off x="10452099" y="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8" name="istanbul.jpg" descr="istanbul.jpg"/>
          <p:cNvPicPr>
            <a:picLocks noChangeAspect="1"/>
          </p:cNvPicPr>
          <p:nvPr/>
        </p:nvPicPr>
        <p:blipFill>
          <a:blip r:embed="rId19"/>
          <a:srcRect l="25997" t="20274" r="25997" b="7317"/>
          <a:stretch>
            <a:fillRect/>
          </a:stretch>
        </p:blipFill>
        <p:spPr>
          <a:xfrm>
            <a:off x="10452100" y="12699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59" name="dubai2.jpg" descr="dubai2.jpg"/>
          <p:cNvPicPr>
            <a:picLocks noChangeAspect="1"/>
          </p:cNvPicPr>
          <p:nvPr/>
        </p:nvPicPr>
        <p:blipFill>
          <a:blip r:embed="rId20"/>
          <a:srcRect l="45231" t="36291" r="15034" b="4107"/>
          <a:stretch>
            <a:fillRect/>
          </a:stretch>
        </p:blipFill>
        <p:spPr>
          <a:xfrm>
            <a:off x="1558925" y="25527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0" name="9191507815567.jpg" descr="9191507815567.jpg"/>
          <p:cNvPicPr>
            <a:picLocks noChangeAspect="1"/>
          </p:cNvPicPr>
          <p:nvPr/>
        </p:nvPicPr>
        <p:blipFill>
          <a:blip r:embed="rId21"/>
          <a:srcRect r="36000"/>
          <a:stretch>
            <a:fillRect/>
          </a:stretch>
        </p:blipFill>
        <p:spPr>
          <a:xfrm>
            <a:off x="9232900" y="1276350"/>
            <a:ext cx="12192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864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1" name="monument-2501317_1920.jpg" descr="monument-2501317_1920.jpg"/>
          <p:cNvPicPr>
            <a:picLocks noChangeAspect="1"/>
          </p:cNvPicPr>
          <p:nvPr/>
        </p:nvPicPr>
        <p:blipFill>
          <a:blip r:embed="rId22"/>
          <a:srcRect l="36012" r="5706"/>
          <a:stretch>
            <a:fillRect/>
          </a:stretch>
        </p:blipFill>
        <p:spPr>
          <a:xfrm>
            <a:off x="6642099" y="128905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2" name="city-2139582_1920.jpg" descr="city-2139582_1920.jpg"/>
          <p:cNvPicPr>
            <a:picLocks noChangeAspect="1"/>
          </p:cNvPicPr>
          <p:nvPr/>
        </p:nvPicPr>
        <p:blipFill>
          <a:blip r:embed="rId23"/>
          <a:srcRect l="11618" r="32756"/>
          <a:stretch>
            <a:fillRect/>
          </a:stretch>
        </p:blipFill>
        <p:spPr>
          <a:xfrm>
            <a:off x="292100" y="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3" name="manneken-pis-1535118_1920.jpg" descr="manneken-pis-1535118_1920.jpg"/>
          <p:cNvPicPr>
            <a:picLocks noChangeAspect="1"/>
          </p:cNvPicPr>
          <p:nvPr/>
        </p:nvPicPr>
        <p:blipFill>
          <a:blip r:embed="rId24"/>
          <a:srcRect l="1965" t="12046" r="17014" b="23263"/>
          <a:stretch>
            <a:fillRect/>
          </a:stretch>
        </p:blipFill>
        <p:spPr>
          <a:xfrm>
            <a:off x="9182099" y="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4" name="canada-1343486_1920.jpg" descr="canada-1343486_1920.jpg"/>
          <p:cNvPicPr>
            <a:picLocks noChangeAspect="1"/>
          </p:cNvPicPr>
          <p:nvPr/>
        </p:nvPicPr>
        <p:blipFill>
          <a:blip r:embed="rId25"/>
          <a:srcRect l="34000"/>
          <a:stretch>
            <a:fillRect/>
          </a:stretch>
        </p:blipFill>
        <p:spPr>
          <a:xfrm>
            <a:off x="9182100" y="12700"/>
            <a:ext cx="12573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5" name="australia-2282288_1920.jpg" descr="australia-2282288_1920.jpg"/>
          <p:cNvPicPr>
            <a:picLocks noChangeAspect="1"/>
          </p:cNvPicPr>
          <p:nvPr/>
        </p:nvPicPr>
        <p:blipFill>
          <a:blip r:embed="rId26"/>
          <a:srcRect l="32000" t="30000" r="34666" b="20000"/>
          <a:stretch>
            <a:fillRect/>
          </a:stretch>
        </p:blipFill>
        <p:spPr>
          <a:xfrm>
            <a:off x="9194799" y="12827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6" name="boston-1775871_1920.jpg" descr="boston-1775871_1920.jpg"/>
          <p:cNvPicPr>
            <a:picLocks noChangeAspect="1"/>
          </p:cNvPicPr>
          <p:nvPr/>
        </p:nvPicPr>
        <p:blipFill>
          <a:blip r:embed="rId27"/>
          <a:srcRect l="499" r="24499"/>
          <a:stretch>
            <a:fillRect/>
          </a:stretch>
        </p:blipFill>
        <p:spPr>
          <a:xfrm>
            <a:off x="6638924" y="128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7" name="underground-3036990_1920.jpg" descr="underground-3036990_1920.jpg"/>
          <p:cNvPicPr>
            <a:picLocks noChangeAspect="1"/>
          </p:cNvPicPr>
          <p:nvPr/>
        </p:nvPicPr>
        <p:blipFill>
          <a:blip r:embed="rId28"/>
          <a:srcRect l="18750" r="18750"/>
          <a:stretch>
            <a:fillRect/>
          </a:stretch>
        </p:blipFill>
        <p:spPr>
          <a:xfrm>
            <a:off x="1558925" y="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8" name="amsterdam-2696741_1920.jpg" descr="amsterdam-2696741_1920.jpg"/>
          <p:cNvPicPr>
            <a:picLocks noChangeAspect="1"/>
          </p:cNvPicPr>
          <p:nvPr/>
        </p:nvPicPr>
        <p:blipFill>
          <a:blip r:embed="rId29"/>
          <a:srcRect l="35333"/>
          <a:stretch>
            <a:fillRect/>
          </a:stretch>
        </p:blipFill>
        <p:spPr>
          <a:xfrm>
            <a:off x="2830512" y="12700"/>
            <a:ext cx="12319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95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69" name="hollywood-sign-1598473_1920.jpg" descr="hollywood-sign-1598473_1920.jpg"/>
          <p:cNvPicPr>
            <a:picLocks noChangeAspect="1"/>
          </p:cNvPicPr>
          <p:nvPr/>
        </p:nvPicPr>
        <p:blipFill>
          <a:blip r:embed="rId30"/>
          <a:srcRect l="24020" r="9365"/>
          <a:stretch>
            <a:fillRect/>
          </a:stretch>
        </p:blipFill>
        <p:spPr>
          <a:xfrm>
            <a:off x="4102100" y="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70" name="panorama-2154194_1920.jpg" descr="panorama-2154194_1920.jpg"/>
          <p:cNvPicPr>
            <a:picLocks noChangeAspect="1"/>
          </p:cNvPicPr>
          <p:nvPr/>
        </p:nvPicPr>
        <p:blipFill>
          <a:blip r:embed="rId31"/>
          <a:srcRect l="1425" r="51422" b="13158"/>
          <a:stretch>
            <a:fillRect/>
          </a:stretch>
        </p:blipFill>
        <p:spPr>
          <a:xfrm>
            <a:off x="5372100" y="25473"/>
            <a:ext cx="1270000" cy="125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21384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71" name="berlin-989111_1920.jpg" descr="berlin-989111_1920.jpg"/>
          <p:cNvPicPr>
            <a:picLocks noChangeAspect="1"/>
          </p:cNvPicPr>
          <p:nvPr/>
        </p:nvPicPr>
        <p:blipFill>
          <a:blip r:embed="rId32"/>
          <a:srcRect l="22010" t="1693" r="36828" b="1693"/>
          <a:stretch>
            <a:fillRect/>
          </a:stretch>
        </p:blipFill>
        <p:spPr>
          <a:xfrm>
            <a:off x="6638925" y="1269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72" name="cusco-2774927_1920.jpg" descr="cusco-2774927_1920.jpg"/>
          <p:cNvPicPr>
            <a:picLocks noChangeAspect="1"/>
          </p:cNvPicPr>
          <p:nvPr/>
        </p:nvPicPr>
        <p:blipFill>
          <a:blip r:embed="rId33"/>
          <a:srcRect l="9333" r="24000"/>
          <a:stretch>
            <a:fillRect/>
          </a:stretch>
        </p:blipFill>
        <p:spPr>
          <a:xfrm>
            <a:off x="7908925" y="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73" name="london-530055_1920.jpg" descr="london-530055_1920.jpg"/>
          <p:cNvPicPr>
            <a:picLocks noChangeAspect="1"/>
          </p:cNvPicPr>
          <p:nvPr/>
        </p:nvPicPr>
        <p:blipFill>
          <a:blip r:embed="rId34"/>
          <a:srcRect l="26630" r="6598"/>
          <a:stretch>
            <a:fillRect/>
          </a:stretch>
        </p:blipFill>
        <p:spPr>
          <a:xfrm>
            <a:off x="2830512" y="128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74" name="sydney-2005716_1920.jpg" descr="sydney-2005716_1920.jpg"/>
          <p:cNvPicPr>
            <a:picLocks noChangeAspect="1"/>
          </p:cNvPicPr>
          <p:nvPr/>
        </p:nvPicPr>
        <p:blipFill>
          <a:blip r:embed="rId35"/>
          <a:srcRect l="39241" t="10" r="9527" b="12306"/>
          <a:stretch>
            <a:fillRect/>
          </a:stretch>
        </p:blipFill>
        <p:spPr>
          <a:xfrm>
            <a:off x="4102099" y="1285875"/>
            <a:ext cx="1270002" cy="1266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75" name="madrid-gran-via.jpg" descr="madrid-gran-via.jpg"/>
          <p:cNvPicPr>
            <a:picLocks noChangeAspect="1"/>
          </p:cNvPicPr>
          <p:nvPr/>
        </p:nvPicPr>
        <p:blipFill>
          <a:blip r:embed="rId36"/>
          <a:srcRect l="1624" r="35715" b="6011"/>
          <a:stretch>
            <a:fillRect/>
          </a:stretch>
        </p:blipFill>
        <p:spPr>
          <a:xfrm>
            <a:off x="5372100" y="128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76" name="eiffel-tower-2810259_1280.jpg" descr="eiffel-tower-2810259_1280.jpg"/>
          <p:cNvPicPr>
            <a:picLocks noChangeAspect="1"/>
          </p:cNvPicPr>
          <p:nvPr/>
        </p:nvPicPr>
        <p:blipFill>
          <a:blip r:embed="rId37"/>
          <a:srcRect l="14562" r="29187"/>
          <a:stretch>
            <a:fillRect/>
          </a:stretch>
        </p:blipFill>
        <p:spPr>
          <a:xfrm>
            <a:off x="292100" y="3810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77" name="baroque-441965_1920.jpg" descr="baroque-441965_1920.jpg"/>
          <p:cNvPicPr>
            <a:picLocks noChangeAspect="1"/>
          </p:cNvPicPr>
          <p:nvPr/>
        </p:nvPicPr>
        <p:blipFill>
          <a:blip r:embed="rId38"/>
          <a:srcRect l="16666" r="16666"/>
          <a:stretch>
            <a:fillRect/>
          </a:stretch>
        </p:blipFill>
        <p:spPr>
          <a:xfrm>
            <a:off x="4102100" y="128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78" name="barcelona-2371946_1920.jpg" descr="barcelona-2371946_1920.jpg"/>
          <p:cNvPicPr>
            <a:picLocks noChangeAspect="1"/>
          </p:cNvPicPr>
          <p:nvPr/>
        </p:nvPicPr>
        <p:blipFill>
          <a:blip r:embed="rId39"/>
          <a:srcRect l="1062" r="42687"/>
          <a:stretch>
            <a:fillRect/>
          </a:stretch>
        </p:blipFill>
        <p:spPr>
          <a:xfrm>
            <a:off x="7921624" y="128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79" name="Logo Fiafe.jpg" descr="Logo Fiafe.jpg"/>
          <p:cNvPicPr>
            <a:picLocks noChangeAspect="1"/>
          </p:cNvPicPr>
          <p:nvPr/>
        </p:nvPicPr>
        <p:blipFill>
          <a:blip r:embed="rId40"/>
          <a:srcRect l="8703" r="8703"/>
          <a:stretch>
            <a:fillRect/>
          </a:stretch>
        </p:blipFill>
        <p:spPr>
          <a:xfrm>
            <a:off x="3075979" y="3189287"/>
            <a:ext cx="6852718" cy="443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Capture d’écran 2019-11-04 à 14.07.13.png" descr="Capture d’écran 2019-11-04 à 14.07.13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62463" y="8877300"/>
            <a:ext cx="11479874" cy="441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édération Internationale des Accueils Français &amp; Francophones d’Expatriés"/>
          <p:cNvSpPr txBox="1"/>
          <p:nvPr/>
        </p:nvSpPr>
        <p:spPr>
          <a:xfrm>
            <a:off x="3999004" y="6004983"/>
            <a:ext cx="52601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49580">
              <a:defRPr b="0">
                <a:solidFill>
                  <a:srgbClr val="1C3CA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C7343B"/>
                </a:solidFill>
              </a:rPr>
              <a:t>F</a:t>
            </a:r>
            <a:r>
              <a:rPr>
                <a:solidFill>
                  <a:srgbClr val="012853"/>
                </a:solidFill>
              </a:rPr>
              <a:t>édération</a:t>
            </a:r>
            <a:r>
              <a:t> </a:t>
            </a:r>
            <a:r>
              <a:rPr>
                <a:solidFill>
                  <a:srgbClr val="C7343B"/>
                </a:solidFill>
              </a:rPr>
              <a:t>I</a:t>
            </a:r>
            <a:r>
              <a:rPr>
                <a:solidFill>
                  <a:srgbClr val="012853"/>
                </a:solidFill>
              </a:rPr>
              <a:t>nternationale des</a:t>
            </a:r>
            <a:r>
              <a:t> </a:t>
            </a:r>
            <a:r>
              <a:rPr>
                <a:solidFill>
                  <a:srgbClr val="C7343B"/>
                </a:solidFill>
              </a:rPr>
              <a:t>A</a:t>
            </a:r>
            <a:r>
              <a:rPr>
                <a:solidFill>
                  <a:srgbClr val="012853"/>
                </a:solidFill>
              </a:rPr>
              <a:t>ccueils </a:t>
            </a:r>
            <a:r>
              <a:rPr>
                <a:solidFill>
                  <a:srgbClr val="C7343B"/>
                </a:solidFill>
              </a:rPr>
              <a:t>F</a:t>
            </a:r>
            <a:r>
              <a:rPr>
                <a:solidFill>
                  <a:srgbClr val="012853"/>
                </a:solidFill>
              </a:rPr>
              <a:t>rançais &amp; Francophones d’</a:t>
            </a:r>
            <a:r>
              <a:rPr>
                <a:solidFill>
                  <a:srgbClr val="C7343B"/>
                </a:solidFill>
              </a:rPr>
              <a:t>E</a:t>
            </a:r>
            <a:r>
              <a:rPr>
                <a:solidFill>
                  <a:srgbClr val="012853"/>
                </a:solidFill>
              </a:rPr>
              <a:t>xpatriés</a:t>
            </a:r>
          </a:p>
        </p:txBody>
      </p:sp>
      <p:pic>
        <p:nvPicPr>
          <p:cNvPr id="186" name="Logo Fiafe.jpg" descr="Logo Fiafe.jpg"/>
          <p:cNvPicPr>
            <a:picLocks noChangeAspect="1"/>
          </p:cNvPicPr>
          <p:nvPr/>
        </p:nvPicPr>
        <p:blipFill>
          <a:blip r:embed="rId2"/>
          <a:srcRect l="8703" r="8703"/>
          <a:stretch>
            <a:fillRect/>
          </a:stretch>
        </p:blipFill>
        <p:spPr>
          <a:xfrm>
            <a:off x="3999003" y="2655490"/>
            <a:ext cx="5260111" cy="3407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7301507815570.jpg" descr="7301507815570.jpg"/>
          <p:cNvPicPr>
            <a:picLocks noChangeAspect="1"/>
          </p:cNvPicPr>
          <p:nvPr/>
        </p:nvPicPr>
        <p:blipFill>
          <a:blip r:embed="rId3"/>
          <a:srcRect l="16666" r="16666"/>
          <a:stretch>
            <a:fillRect/>
          </a:stretch>
        </p:blipFill>
        <p:spPr>
          <a:xfrm>
            <a:off x="11582400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8" name="8121507815555.jpg" descr="8121507815555.jpg"/>
          <p:cNvPicPr>
            <a:picLocks noChangeAspect="1"/>
          </p:cNvPicPr>
          <p:nvPr/>
        </p:nvPicPr>
        <p:blipFill>
          <a:blip r:embed="rId4"/>
          <a:srcRect l="16666" r="16666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cambodia-3051557_1920.jpg" descr="cambodia-3051557_1920.jpg"/>
          <p:cNvPicPr>
            <a:picLocks noChangeAspect="1"/>
          </p:cNvPicPr>
          <p:nvPr/>
        </p:nvPicPr>
        <p:blipFill>
          <a:blip r:embed="rId5"/>
          <a:srcRect l="33004" r="18437" b="25685"/>
          <a:stretch>
            <a:fillRect/>
          </a:stretch>
        </p:blipFill>
        <p:spPr>
          <a:xfrm>
            <a:off x="11582399" y="1285174"/>
            <a:ext cx="1270001" cy="124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4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0" name="egypt-84492_1280.jpg" descr="egypt-84492_1280.jpg"/>
          <p:cNvPicPr>
            <a:picLocks noChangeAspect="1"/>
          </p:cNvPicPr>
          <p:nvPr/>
        </p:nvPicPr>
        <p:blipFill>
          <a:blip r:embed="rId6"/>
          <a:srcRect l="12665" t="15448" r="22964" b="13"/>
          <a:stretch>
            <a:fillRect/>
          </a:stretch>
        </p:blipFill>
        <p:spPr>
          <a:xfrm>
            <a:off x="11582400" y="1257300"/>
            <a:ext cx="1270001" cy="125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276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1" name="island-95159_1280.jpg" descr="island-95159_1280.jpg"/>
          <p:cNvPicPr>
            <a:picLocks noChangeAspect="1"/>
          </p:cNvPicPr>
          <p:nvPr/>
        </p:nvPicPr>
        <p:blipFill>
          <a:blip r:embed="rId7"/>
          <a:srcRect l="12499" r="12499"/>
          <a:stretch>
            <a:fillRect/>
          </a:stretch>
        </p:blipFill>
        <p:spPr>
          <a:xfrm>
            <a:off x="11582399" y="5490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2" name="desert-1007157_1920.jpg" descr="desert-1007157_1920.jpg"/>
          <p:cNvPicPr>
            <a:picLocks noChangeAspect="1"/>
          </p:cNvPicPr>
          <p:nvPr/>
        </p:nvPicPr>
        <p:blipFill>
          <a:blip r:embed="rId8"/>
          <a:srcRect l="4946" t="14542" r="38023"/>
          <a:stretch>
            <a:fillRect/>
          </a:stretch>
        </p:blipFill>
        <p:spPr>
          <a:xfrm>
            <a:off x="11569700" y="2520950"/>
            <a:ext cx="1270000" cy="126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58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3" name="lotus-temple-1272474_1920.jpg" descr="lotus-temple-1272474_1920.jpg"/>
          <p:cNvPicPr>
            <a:picLocks noChangeAspect="1"/>
          </p:cNvPicPr>
          <p:nvPr/>
        </p:nvPicPr>
        <p:blipFill>
          <a:blip r:embed="rId9"/>
          <a:srcRect l="21874" r="21874"/>
          <a:stretch>
            <a:fillRect/>
          </a:stretch>
        </p:blipFill>
        <p:spPr>
          <a:xfrm>
            <a:off x="1554691" y="8538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4" name="statue-of-liberty-1045266_1920.jpg" descr="statue-of-liberty-1045266_1920.jpg"/>
          <p:cNvPicPr>
            <a:picLocks noChangeAspect="1"/>
          </p:cNvPicPr>
          <p:nvPr/>
        </p:nvPicPr>
        <p:blipFill>
          <a:blip r:embed="rId10"/>
          <a:srcRect l="26749" r="7"/>
          <a:stretch>
            <a:fillRect/>
          </a:stretch>
        </p:blipFill>
        <p:spPr>
          <a:xfrm>
            <a:off x="1569574" y="8538633"/>
            <a:ext cx="1240235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1094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5" name="south-africa-2267795_1920.jpg" descr="south-africa-2267795_1920.jpg"/>
          <p:cNvPicPr>
            <a:picLocks noChangeAspect="1"/>
          </p:cNvPicPr>
          <p:nvPr/>
        </p:nvPicPr>
        <p:blipFill>
          <a:blip r:embed="rId11"/>
          <a:srcRect l="7" r="26749"/>
          <a:stretch>
            <a:fillRect/>
          </a:stretch>
        </p:blipFill>
        <p:spPr>
          <a:xfrm>
            <a:off x="2840698" y="8538633"/>
            <a:ext cx="1240235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094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6" name="morocco-852200_1920.jpg" descr="morocco-852200_1920.jpg"/>
          <p:cNvPicPr>
            <a:picLocks noChangeAspect="1"/>
          </p:cNvPicPr>
          <p:nvPr/>
        </p:nvPicPr>
        <p:blipFill>
          <a:blip r:embed="rId12"/>
          <a:srcRect l="21038" t="11384" r="21038" b="11384"/>
          <a:stretch>
            <a:fillRect/>
          </a:stretch>
        </p:blipFill>
        <p:spPr>
          <a:xfrm>
            <a:off x="287866" y="60325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7" name="poland-2982016_1920.jpg" descr="poland-2982016_1920.jpg"/>
          <p:cNvPicPr>
            <a:picLocks noChangeAspect="1"/>
          </p:cNvPicPr>
          <p:nvPr/>
        </p:nvPicPr>
        <p:blipFill>
          <a:blip r:embed="rId13"/>
          <a:srcRect l="1919" t="33659" r="63182"/>
          <a:stretch>
            <a:fillRect/>
          </a:stretch>
        </p:blipFill>
        <p:spPr>
          <a:xfrm>
            <a:off x="11582400" y="678060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8" name="lofoty-2979898_1920.jpg" descr="lofoty-2979898_1920.jpg"/>
          <p:cNvPicPr>
            <a:picLocks noChangeAspect="1"/>
          </p:cNvPicPr>
          <p:nvPr/>
        </p:nvPicPr>
        <p:blipFill>
          <a:blip r:embed="rId14"/>
          <a:srcRect l="60910" t="21165" r="10379" b="8700"/>
          <a:stretch>
            <a:fillRect/>
          </a:stretch>
        </p:blipFill>
        <p:spPr>
          <a:xfrm>
            <a:off x="287866" y="8538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9" name="acropolis-2756485_1920.jpg" descr="acropolis-2756485_1920.jpg"/>
          <p:cNvPicPr>
            <a:picLocks noChangeAspect="1"/>
          </p:cNvPicPr>
          <p:nvPr/>
        </p:nvPicPr>
        <p:blipFill>
          <a:blip r:embed="rId15"/>
          <a:srcRect l="2749" r="22250"/>
          <a:stretch>
            <a:fillRect/>
          </a:stretch>
        </p:blipFill>
        <p:spPr>
          <a:xfrm>
            <a:off x="10312399" y="253365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0" name="landscape-2389023_1920.jpg" descr="landscape-2389023_1920.jpg"/>
          <p:cNvPicPr>
            <a:picLocks noChangeAspect="1"/>
          </p:cNvPicPr>
          <p:nvPr/>
        </p:nvPicPr>
        <p:blipFill>
          <a:blip r:embed="rId16"/>
          <a:srcRect l="33136" t="19696" r="26711"/>
          <a:stretch>
            <a:fillRect/>
          </a:stretch>
        </p:blipFill>
        <p:spPr>
          <a:xfrm>
            <a:off x="10312400" y="253365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1" name="rome-1945033_1920.jpg" descr="rome-1945033_1920.jpg"/>
          <p:cNvPicPr>
            <a:picLocks noChangeAspect="1"/>
          </p:cNvPicPr>
          <p:nvPr/>
        </p:nvPicPr>
        <p:blipFill>
          <a:blip r:embed="rId17"/>
          <a:srcRect l="29768" r="14033"/>
          <a:stretch>
            <a:fillRect/>
          </a:stretch>
        </p:blipFill>
        <p:spPr>
          <a:xfrm>
            <a:off x="1554691" y="60325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2" name="shanghai-2129813__480.jpg" descr="shanghai-2129813__480.jpg"/>
          <p:cNvPicPr>
            <a:picLocks noChangeAspect="1"/>
          </p:cNvPicPr>
          <p:nvPr/>
        </p:nvPicPr>
        <p:blipFill>
          <a:blip r:embed="rId18"/>
          <a:srcRect l="36769" t="46368" r="24317" b="1748"/>
          <a:stretch>
            <a:fillRect/>
          </a:stretch>
        </p:blipFill>
        <p:spPr>
          <a:xfrm>
            <a:off x="10312400" y="125094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5151507815572.jpg" descr="5151507815572.jpg"/>
          <p:cNvPicPr>
            <a:picLocks noChangeAspect="1"/>
          </p:cNvPicPr>
          <p:nvPr/>
        </p:nvPicPr>
        <p:blipFill>
          <a:blip r:embed="rId19"/>
          <a:srcRect l="32666" r="666"/>
          <a:stretch>
            <a:fillRect/>
          </a:stretch>
        </p:blipFill>
        <p:spPr>
          <a:xfrm>
            <a:off x="1031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istanbul.jpg" descr="istanbul.jpg"/>
          <p:cNvPicPr>
            <a:picLocks noChangeAspect="1"/>
          </p:cNvPicPr>
          <p:nvPr/>
        </p:nvPicPr>
        <p:blipFill>
          <a:blip r:embed="rId20"/>
          <a:srcRect l="25997" t="20274" r="25997" b="7317"/>
          <a:stretch>
            <a:fillRect/>
          </a:stretch>
        </p:blipFill>
        <p:spPr>
          <a:xfrm>
            <a:off x="10312400" y="-12701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5" name="dubai2.jpg" descr="dubai2.jpg"/>
          <p:cNvPicPr>
            <a:picLocks noChangeAspect="1"/>
          </p:cNvPicPr>
          <p:nvPr/>
        </p:nvPicPr>
        <p:blipFill>
          <a:blip r:embed="rId21"/>
          <a:srcRect l="45231" t="36291" r="15034" b="4107"/>
          <a:stretch>
            <a:fillRect/>
          </a:stretch>
        </p:blipFill>
        <p:spPr>
          <a:xfrm>
            <a:off x="1554691" y="72898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6" name="monument-2501317_1920.jpg" descr="monument-2501317_1920.jpg"/>
          <p:cNvPicPr>
            <a:picLocks noChangeAspect="1"/>
          </p:cNvPicPr>
          <p:nvPr/>
        </p:nvPicPr>
        <p:blipFill>
          <a:blip r:embed="rId22"/>
          <a:srcRect l="36012" r="5706"/>
          <a:stretch>
            <a:fillRect/>
          </a:stretch>
        </p:blipFill>
        <p:spPr>
          <a:xfrm>
            <a:off x="6502399" y="126365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7" name="city-2139582_1920.jpg" descr="city-2139582_1920.jpg"/>
          <p:cNvPicPr>
            <a:picLocks noChangeAspect="1"/>
          </p:cNvPicPr>
          <p:nvPr/>
        </p:nvPicPr>
        <p:blipFill>
          <a:blip r:embed="rId23"/>
          <a:srcRect l="11618" r="32756"/>
          <a:stretch>
            <a:fillRect/>
          </a:stretch>
        </p:blipFill>
        <p:spPr>
          <a:xfrm>
            <a:off x="15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8" name="brussels-2444880_1920.jpg" descr="brussels-2444880_1920.jpg"/>
          <p:cNvPicPr>
            <a:picLocks noChangeAspect="1"/>
          </p:cNvPicPr>
          <p:nvPr/>
        </p:nvPicPr>
        <p:blipFill>
          <a:blip r:embed="rId24"/>
          <a:srcRect l="32788" r="1013"/>
          <a:stretch>
            <a:fillRect/>
          </a:stretch>
        </p:blipFill>
        <p:spPr>
          <a:xfrm>
            <a:off x="152399" y="1247775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9" name="manneken-pis-1535118_1920.jpg" descr="manneken-pis-1535118_1920.jpg"/>
          <p:cNvPicPr>
            <a:picLocks noChangeAspect="1"/>
          </p:cNvPicPr>
          <p:nvPr/>
        </p:nvPicPr>
        <p:blipFill>
          <a:blip r:embed="rId25"/>
          <a:srcRect l="1965" t="12046" r="17014" b="23263"/>
          <a:stretch>
            <a:fillRect/>
          </a:stretch>
        </p:blipFill>
        <p:spPr>
          <a:xfrm>
            <a:off x="904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0" name="canada-1343486_1920.jpg" descr="canada-1343486_1920.jpg"/>
          <p:cNvPicPr>
            <a:picLocks noChangeAspect="1"/>
          </p:cNvPicPr>
          <p:nvPr/>
        </p:nvPicPr>
        <p:blipFill>
          <a:blip r:embed="rId26"/>
          <a:srcRect l="34000"/>
          <a:stretch>
            <a:fillRect/>
          </a:stretch>
        </p:blipFill>
        <p:spPr>
          <a:xfrm>
            <a:off x="9042400" y="-12700"/>
            <a:ext cx="12573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1" name="australia-2282288_1920.jpg" descr="australia-2282288_1920.jpg"/>
          <p:cNvPicPr>
            <a:picLocks noChangeAspect="1"/>
          </p:cNvPicPr>
          <p:nvPr/>
        </p:nvPicPr>
        <p:blipFill>
          <a:blip r:embed="rId27"/>
          <a:srcRect l="32000" t="30000" r="34666" b="20000"/>
          <a:stretch>
            <a:fillRect/>
          </a:stretch>
        </p:blipFill>
        <p:spPr>
          <a:xfrm>
            <a:off x="9055099" y="12573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2" name="boston-1775871_1920.jpg" descr="boston-1775871_1920.jpg"/>
          <p:cNvPicPr>
            <a:picLocks noChangeAspect="1"/>
          </p:cNvPicPr>
          <p:nvPr/>
        </p:nvPicPr>
        <p:blipFill>
          <a:blip r:embed="rId28"/>
          <a:srcRect l="499" r="24499"/>
          <a:stretch>
            <a:fillRect/>
          </a:stretch>
        </p:blipFill>
        <p:spPr>
          <a:xfrm>
            <a:off x="6499224" y="12573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3" name="underground-3036990_1920.jpg" descr="underground-3036990_1920.jpg"/>
          <p:cNvPicPr>
            <a:picLocks noChangeAspect="1"/>
          </p:cNvPicPr>
          <p:nvPr/>
        </p:nvPicPr>
        <p:blipFill>
          <a:blip r:embed="rId29"/>
          <a:srcRect l="18750" r="18750"/>
          <a:stretch>
            <a:fillRect/>
          </a:stretch>
        </p:blipFill>
        <p:spPr>
          <a:xfrm>
            <a:off x="1419224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amsterdam-2696741_1920.jpg" descr="amsterdam-2696741_1920.jpg"/>
          <p:cNvPicPr>
            <a:picLocks noChangeAspect="1"/>
          </p:cNvPicPr>
          <p:nvPr/>
        </p:nvPicPr>
        <p:blipFill>
          <a:blip r:embed="rId30"/>
          <a:srcRect l="35333"/>
          <a:stretch>
            <a:fillRect/>
          </a:stretch>
        </p:blipFill>
        <p:spPr>
          <a:xfrm>
            <a:off x="2690812" y="-12700"/>
            <a:ext cx="12319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95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5" name="hollywood-sign-1598473_1920.jpg" descr="hollywood-sign-1598473_1920.jpg"/>
          <p:cNvPicPr>
            <a:picLocks noChangeAspect="1"/>
          </p:cNvPicPr>
          <p:nvPr/>
        </p:nvPicPr>
        <p:blipFill>
          <a:blip r:embed="rId31"/>
          <a:srcRect l="24020" r="9365"/>
          <a:stretch>
            <a:fillRect/>
          </a:stretch>
        </p:blipFill>
        <p:spPr>
          <a:xfrm>
            <a:off x="3962400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6" name="panorama-2154194_1920.jpg" descr="panorama-2154194_1920.jpg"/>
          <p:cNvPicPr>
            <a:picLocks noChangeAspect="1"/>
          </p:cNvPicPr>
          <p:nvPr/>
        </p:nvPicPr>
        <p:blipFill>
          <a:blip r:embed="rId32"/>
          <a:srcRect l="1425" r="51422" b="13158"/>
          <a:stretch>
            <a:fillRect/>
          </a:stretch>
        </p:blipFill>
        <p:spPr>
          <a:xfrm>
            <a:off x="5232400" y="73"/>
            <a:ext cx="1270000" cy="125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21384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berlin-989111_1920.jpg" descr="berlin-989111_1920.jpg"/>
          <p:cNvPicPr>
            <a:picLocks noChangeAspect="1"/>
          </p:cNvPicPr>
          <p:nvPr/>
        </p:nvPicPr>
        <p:blipFill>
          <a:blip r:embed="rId33"/>
          <a:srcRect l="22010" t="1693" r="36828" b="1693"/>
          <a:stretch>
            <a:fillRect/>
          </a:stretch>
        </p:blipFill>
        <p:spPr>
          <a:xfrm>
            <a:off x="6499225" y="-12701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8" name="cusco-2774927_1920.jpg" descr="cusco-2774927_1920.jpg"/>
          <p:cNvPicPr>
            <a:picLocks noChangeAspect="1"/>
          </p:cNvPicPr>
          <p:nvPr/>
        </p:nvPicPr>
        <p:blipFill>
          <a:blip r:embed="rId34"/>
          <a:srcRect l="9333" r="24000"/>
          <a:stretch>
            <a:fillRect/>
          </a:stretch>
        </p:blipFill>
        <p:spPr>
          <a:xfrm>
            <a:off x="7769225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9" name="london-530055_1920.jpg" descr="london-530055_1920.jpg"/>
          <p:cNvPicPr>
            <a:picLocks noChangeAspect="1"/>
          </p:cNvPicPr>
          <p:nvPr/>
        </p:nvPicPr>
        <p:blipFill>
          <a:blip r:embed="rId35"/>
          <a:srcRect l="26630" r="6598"/>
          <a:stretch>
            <a:fillRect/>
          </a:stretch>
        </p:blipFill>
        <p:spPr>
          <a:xfrm>
            <a:off x="2690812" y="12573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0" name="sydney-2005716_1920.jpg" descr="sydney-2005716_1920.jpg"/>
          <p:cNvPicPr>
            <a:picLocks noChangeAspect="1"/>
          </p:cNvPicPr>
          <p:nvPr/>
        </p:nvPicPr>
        <p:blipFill>
          <a:blip r:embed="rId36"/>
          <a:srcRect l="39241" t="10" r="9527" b="12306"/>
          <a:stretch>
            <a:fillRect/>
          </a:stretch>
        </p:blipFill>
        <p:spPr>
          <a:xfrm>
            <a:off x="3962399" y="1260475"/>
            <a:ext cx="1270001" cy="1266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1" name="madrid-gran-via.jpg" descr="madrid-gran-via.jpg"/>
          <p:cNvPicPr>
            <a:picLocks noChangeAspect="1"/>
          </p:cNvPicPr>
          <p:nvPr/>
        </p:nvPicPr>
        <p:blipFill>
          <a:blip r:embed="rId37"/>
          <a:srcRect l="1624" r="35715" b="6011"/>
          <a:stretch>
            <a:fillRect/>
          </a:stretch>
        </p:blipFill>
        <p:spPr>
          <a:xfrm>
            <a:off x="5232400" y="12573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2" name="eiffel-tower-2810259_1280.jpg" descr="eiffel-tower-2810259_1280.jpg"/>
          <p:cNvPicPr>
            <a:picLocks noChangeAspect="1"/>
          </p:cNvPicPr>
          <p:nvPr/>
        </p:nvPicPr>
        <p:blipFill>
          <a:blip r:embed="rId38"/>
          <a:srcRect l="14562" r="29187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3" name="baroque-441965_1920.jpg" descr="baroque-441965_1920.jpg"/>
          <p:cNvPicPr>
            <a:picLocks noChangeAspect="1"/>
          </p:cNvPicPr>
          <p:nvPr/>
        </p:nvPicPr>
        <p:blipFill>
          <a:blip r:embed="rId39"/>
          <a:srcRect l="16666" r="16666"/>
          <a:stretch>
            <a:fillRect/>
          </a:stretch>
        </p:blipFill>
        <p:spPr>
          <a:xfrm>
            <a:off x="3962400" y="12573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4" name="barcelona-2371946_1920.jpg" descr="barcelona-2371946_1920.jpg"/>
          <p:cNvPicPr>
            <a:picLocks noChangeAspect="1"/>
          </p:cNvPicPr>
          <p:nvPr/>
        </p:nvPicPr>
        <p:blipFill>
          <a:blip r:embed="rId40"/>
          <a:srcRect l="1062" r="42687"/>
          <a:stretch>
            <a:fillRect/>
          </a:stretch>
        </p:blipFill>
        <p:spPr>
          <a:xfrm>
            <a:off x="7781924" y="12573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25" name="Depuis 1984"/>
          <p:cNvSpPr txBox="1"/>
          <p:nvPr/>
        </p:nvSpPr>
        <p:spPr>
          <a:xfrm>
            <a:off x="4161474" y="8458200"/>
            <a:ext cx="493524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49580">
              <a:defRPr sz="2500" b="0">
                <a:solidFill>
                  <a:srgbClr val="0128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Depuis 1984</a:t>
            </a:r>
          </a:p>
        </p:txBody>
      </p:sp>
      <p:pic>
        <p:nvPicPr>
          <p:cNvPr id="226" name="Pastille Fiafe.png" descr="Pastille Fiafe.pn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5891634" y="6967206"/>
            <a:ext cx="1474922" cy="1474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Logo Fiafe.jpg" descr="Logo Fiafe.jpg"/>
          <p:cNvPicPr>
            <a:picLocks noChangeAspect="1"/>
          </p:cNvPicPr>
          <p:nvPr/>
        </p:nvPicPr>
        <p:blipFill>
          <a:blip r:embed="rId2"/>
          <a:srcRect l="8703" r="8703"/>
          <a:stretch>
            <a:fillRect/>
          </a:stretch>
        </p:blipFill>
        <p:spPr>
          <a:xfrm>
            <a:off x="4849018" y="1334690"/>
            <a:ext cx="3306920" cy="2142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7301507815570.jpg" descr="7301507815570.jpg"/>
          <p:cNvPicPr>
            <a:picLocks noChangeAspect="1"/>
          </p:cNvPicPr>
          <p:nvPr/>
        </p:nvPicPr>
        <p:blipFill>
          <a:blip r:embed="rId3"/>
          <a:srcRect l="16666" r="16666"/>
          <a:stretch>
            <a:fillRect/>
          </a:stretch>
        </p:blipFill>
        <p:spPr>
          <a:xfrm>
            <a:off x="11582400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0" name="8121507815555.jpg" descr="8121507815555.jpg"/>
          <p:cNvPicPr>
            <a:picLocks noChangeAspect="1"/>
          </p:cNvPicPr>
          <p:nvPr/>
        </p:nvPicPr>
        <p:blipFill>
          <a:blip r:embed="rId4"/>
          <a:srcRect l="16666" r="16666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1" name="cambodia-3051557_1920.jpg" descr="cambodia-3051557_1920.jpg"/>
          <p:cNvPicPr>
            <a:picLocks noChangeAspect="1"/>
          </p:cNvPicPr>
          <p:nvPr/>
        </p:nvPicPr>
        <p:blipFill>
          <a:blip r:embed="rId5"/>
          <a:srcRect l="33004" r="18437" b="25685"/>
          <a:stretch>
            <a:fillRect/>
          </a:stretch>
        </p:blipFill>
        <p:spPr>
          <a:xfrm>
            <a:off x="11582399" y="1285174"/>
            <a:ext cx="1270001" cy="124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4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2" name="egypt-84492_1280.jpg" descr="egypt-84492_1280.jpg"/>
          <p:cNvPicPr>
            <a:picLocks noChangeAspect="1"/>
          </p:cNvPicPr>
          <p:nvPr/>
        </p:nvPicPr>
        <p:blipFill>
          <a:blip r:embed="rId6"/>
          <a:srcRect l="12665" t="15448" r="22964" b="13"/>
          <a:stretch>
            <a:fillRect/>
          </a:stretch>
        </p:blipFill>
        <p:spPr>
          <a:xfrm>
            <a:off x="11582400" y="1257300"/>
            <a:ext cx="1270001" cy="125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276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3" name="island-95159_1280.jpg" descr="island-95159_1280.jpg"/>
          <p:cNvPicPr>
            <a:picLocks noChangeAspect="1"/>
          </p:cNvPicPr>
          <p:nvPr/>
        </p:nvPicPr>
        <p:blipFill>
          <a:blip r:embed="rId7"/>
          <a:srcRect l="12499" r="12499"/>
          <a:stretch>
            <a:fillRect/>
          </a:stretch>
        </p:blipFill>
        <p:spPr>
          <a:xfrm>
            <a:off x="11582399" y="5490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4" name="desert-1007157_1920.jpg" descr="desert-1007157_1920.jpg"/>
          <p:cNvPicPr>
            <a:picLocks noChangeAspect="1"/>
          </p:cNvPicPr>
          <p:nvPr/>
        </p:nvPicPr>
        <p:blipFill>
          <a:blip r:embed="rId8"/>
          <a:srcRect l="4946" t="14542" r="38023"/>
          <a:stretch>
            <a:fillRect/>
          </a:stretch>
        </p:blipFill>
        <p:spPr>
          <a:xfrm>
            <a:off x="11569700" y="2520950"/>
            <a:ext cx="1270000" cy="126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58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5" name="statue-of-liberty-1045266_1920.jpg" descr="statue-of-liberty-1045266_1920.jpg"/>
          <p:cNvPicPr>
            <a:picLocks noChangeAspect="1"/>
          </p:cNvPicPr>
          <p:nvPr/>
        </p:nvPicPr>
        <p:blipFill>
          <a:blip r:embed="rId9"/>
          <a:srcRect l="26749" r="7"/>
          <a:stretch>
            <a:fillRect/>
          </a:stretch>
        </p:blipFill>
        <p:spPr>
          <a:xfrm>
            <a:off x="1569574" y="8538633"/>
            <a:ext cx="1240235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1094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6" name="morocco-852200_1920.jpg" descr="morocco-852200_1920.jpg"/>
          <p:cNvPicPr>
            <a:picLocks noChangeAspect="1"/>
          </p:cNvPicPr>
          <p:nvPr/>
        </p:nvPicPr>
        <p:blipFill>
          <a:blip r:embed="rId10"/>
          <a:srcRect l="21038" t="11384" r="21038" b="11384"/>
          <a:stretch>
            <a:fillRect/>
          </a:stretch>
        </p:blipFill>
        <p:spPr>
          <a:xfrm>
            <a:off x="287866" y="60325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7" name="poland-2982016_1920.jpg" descr="poland-2982016_1920.jpg"/>
          <p:cNvPicPr>
            <a:picLocks noChangeAspect="1"/>
          </p:cNvPicPr>
          <p:nvPr/>
        </p:nvPicPr>
        <p:blipFill>
          <a:blip r:embed="rId11"/>
          <a:srcRect l="1919" t="33659" r="63182"/>
          <a:stretch>
            <a:fillRect/>
          </a:stretch>
        </p:blipFill>
        <p:spPr>
          <a:xfrm>
            <a:off x="11582400" y="678060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8" name="lofoty-2979898_1920.jpg" descr="lofoty-2979898_1920.jpg"/>
          <p:cNvPicPr>
            <a:picLocks noChangeAspect="1"/>
          </p:cNvPicPr>
          <p:nvPr/>
        </p:nvPicPr>
        <p:blipFill>
          <a:blip r:embed="rId12"/>
          <a:srcRect l="60910" t="21165" r="10379" b="8700"/>
          <a:stretch>
            <a:fillRect/>
          </a:stretch>
        </p:blipFill>
        <p:spPr>
          <a:xfrm>
            <a:off x="287866" y="8538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9" name="landscape-2389023_1920.jpg" descr="landscape-2389023_1920.jpg"/>
          <p:cNvPicPr>
            <a:picLocks noChangeAspect="1"/>
          </p:cNvPicPr>
          <p:nvPr/>
        </p:nvPicPr>
        <p:blipFill>
          <a:blip r:embed="rId13"/>
          <a:srcRect l="33136" t="19696" r="26711"/>
          <a:stretch>
            <a:fillRect/>
          </a:stretch>
        </p:blipFill>
        <p:spPr>
          <a:xfrm>
            <a:off x="10312400" y="1271190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0" name="5151507815572.jpg" descr="5151507815572.jpg"/>
          <p:cNvPicPr>
            <a:picLocks noChangeAspect="1"/>
          </p:cNvPicPr>
          <p:nvPr/>
        </p:nvPicPr>
        <p:blipFill>
          <a:blip r:embed="rId14"/>
          <a:srcRect l="32666" r="666"/>
          <a:stretch>
            <a:fillRect/>
          </a:stretch>
        </p:blipFill>
        <p:spPr>
          <a:xfrm>
            <a:off x="1031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1" name="istanbul.jpg" descr="istanbul.jpg"/>
          <p:cNvPicPr>
            <a:picLocks noChangeAspect="1"/>
          </p:cNvPicPr>
          <p:nvPr/>
        </p:nvPicPr>
        <p:blipFill>
          <a:blip r:embed="rId15"/>
          <a:srcRect l="25997" t="20274" r="25997" b="7317"/>
          <a:stretch>
            <a:fillRect/>
          </a:stretch>
        </p:blipFill>
        <p:spPr>
          <a:xfrm>
            <a:off x="10312400" y="-12701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2" name="city-2139582_1920.jpg" descr="city-2139582_1920.jpg"/>
          <p:cNvPicPr>
            <a:picLocks noChangeAspect="1"/>
          </p:cNvPicPr>
          <p:nvPr/>
        </p:nvPicPr>
        <p:blipFill>
          <a:blip r:embed="rId16"/>
          <a:srcRect l="11618" r="32756"/>
          <a:stretch>
            <a:fillRect/>
          </a:stretch>
        </p:blipFill>
        <p:spPr>
          <a:xfrm>
            <a:off x="15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3" name="brussels-2444880_1920.jpg" descr="brussels-2444880_1920.jpg"/>
          <p:cNvPicPr>
            <a:picLocks noChangeAspect="1"/>
          </p:cNvPicPr>
          <p:nvPr/>
        </p:nvPicPr>
        <p:blipFill>
          <a:blip r:embed="rId17"/>
          <a:srcRect l="32788" r="1013"/>
          <a:stretch>
            <a:fillRect/>
          </a:stretch>
        </p:blipFill>
        <p:spPr>
          <a:xfrm>
            <a:off x="152399" y="1247775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4" name="manneken-pis-1535118_1920.jpg" descr="manneken-pis-1535118_1920.jpg"/>
          <p:cNvPicPr>
            <a:picLocks noChangeAspect="1"/>
          </p:cNvPicPr>
          <p:nvPr/>
        </p:nvPicPr>
        <p:blipFill>
          <a:blip r:embed="rId18"/>
          <a:srcRect l="1965" t="12046" r="17014" b="23263"/>
          <a:stretch>
            <a:fillRect/>
          </a:stretch>
        </p:blipFill>
        <p:spPr>
          <a:xfrm>
            <a:off x="904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5" name="canada-1343486_1920.jpg" descr="canada-1343486_1920.jpg"/>
          <p:cNvPicPr>
            <a:picLocks noChangeAspect="1"/>
          </p:cNvPicPr>
          <p:nvPr/>
        </p:nvPicPr>
        <p:blipFill>
          <a:blip r:embed="rId19"/>
          <a:srcRect l="34000"/>
          <a:stretch>
            <a:fillRect/>
          </a:stretch>
        </p:blipFill>
        <p:spPr>
          <a:xfrm>
            <a:off x="9042400" y="-12700"/>
            <a:ext cx="12573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6" name="underground-3036990_1920.jpg" descr="underground-3036990_1920.jpg"/>
          <p:cNvPicPr>
            <a:picLocks noChangeAspect="1"/>
          </p:cNvPicPr>
          <p:nvPr/>
        </p:nvPicPr>
        <p:blipFill>
          <a:blip r:embed="rId20"/>
          <a:srcRect l="18750" r="18750"/>
          <a:stretch>
            <a:fillRect/>
          </a:stretch>
        </p:blipFill>
        <p:spPr>
          <a:xfrm>
            <a:off x="1419224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7" name="amsterdam-2696741_1920.jpg" descr="amsterdam-2696741_1920.jpg"/>
          <p:cNvPicPr>
            <a:picLocks noChangeAspect="1"/>
          </p:cNvPicPr>
          <p:nvPr/>
        </p:nvPicPr>
        <p:blipFill>
          <a:blip r:embed="rId21"/>
          <a:srcRect l="35333"/>
          <a:stretch>
            <a:fillRect/>
          </a:stretch>
        </p:blipFill>
        <p:spPr>
          <a:xfrm>
            <a:off x="2690812" y="-12700"/>
            <a:ext cx="12319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95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8" name="hollywood-sign-1598473_1920.jpg" descr="hollywood-sign-1598473_1920.jpg"/>
          <p:cNvPicPr>
            <a:picLocks noChangeAspect="1"/>
          </p:cNvPicPr>
          <p:nvPr/>
        </p:nvPicPr>
        <p:blipFill>
          <a:blip r:embed="rId22"/>
          <a:srcRect l="24020" r="9365"/>
          <a:stretch>
            <a:fillRect/>
          </a:stretch>
        </p:blipFill>
        <p:spPr>
          <a:xfrm>
            <a:off x="3962400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9" name="panorama-2154194_1920.jpg" descr="panorama-2154194_1920.jpg"/>
          <p:cNvPicPr>
            <a:picLocks noChangeAspect="1"/>
          </p:cNvPicPr>
          <p:nvPr/>
        </p:nvPicPr>
        <p:blipFill>
          <a:blip r:embed="rId23"/>
          <a:srcRect l="1425" r="51422" b="13158"/>
          <a:stretch>
            <a:fillRect/>
          </a:stretch>
        </p:blipFill>
        <p:spPr>
          <a:xfrm>
            <a:off x="5232400" y="73"/>
            <a:ext cx="1270000" cy="125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21384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0" name="berlin-989111_1920.jpg" descr="berlin-989111_1920.jpg"/>
          <p:cNvPicPr>
            <a:picLocks noChangeAspect="1"/>
          </p:cNvPicPr>
          <p:nvPr/>
        </p:nvPicPr>
        <p:blipFill>
          <a:blip r:embed="rId24"/>
          <a:srcRect l="22010" t="1693" r="36828" b="1693"/>
          <a:stretch>
            <a:fillRect/>
          </a:stretch>
        </p:blipFill>
        <p:spPr>
          <a:xfrm>
            <a:off x="6499225" y="-12701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1" name="cusco-2774927_1920.jpg" descr="cusco-2774927_1920.jpg"/>
          <p:cNvPicPr>
            <a:picLocks noChangeAspect="1"/>
          </p:cNvPicPr>
          <p:nvPr/>
        </p:nvPicPr>
        <p:blipFill>
          <a:blip r:embed="rId25"/>
          <a:srcRect l="9333" r="24000"/>
          <a:stretch>
            <a:fillRect/>
          </a:stretch>
        </p:blipFill>
        <p:spPr>
          <a:xfrm>
            <a:off x="7769225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2" name="eiffel-tower-2810259_1280.jpg" descr="eiffel-tower-2810259_1280.jpg"/>
          <p:cNvPicPr>
            <a:picLocks noChangeAspect="1"/>
          </p:cNvPicPr>
          <p:nvPr/>
        </p:nvPicPr>
        <p:blipFill>
          <a:blip r:embed="rId26"/>
          <a:srcRect l="14562" r="29187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3" name="Un réseau qui rassemble 160 Accueils dans 90 pays"/>
          <p:cNvSpPr txBox="1"/>
          <p:nvPr/>
        </p:nvSpPr>
        <p:spPr>
          <a:xfrm>
            <a:off x="2149018" y="3406245"/>
            <a:ext cx="870676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49580">
              <a:defRPr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500"/>
              <a:t>Un réseau qui rassemble</a:t>
            </a:r>
            <a:r>
              <a:t> </a:t>
            </a:r>
            <a:r>
              <a:rPr sz="4600"/>
              <a:t>160</a:t>
            </a:r>
            <a:r>
              <a:t> </a:t>
            </a:r>
            <a:r>
              <a:rPr sz="2500"/>
              <a:t>Accueils dans</a:t>
            </a:r>
            <a:r>
              <a:t> </a:t>
            </a:r>
            <a:r>
              <a:rPr sz="4600"/>
              <a:t>90</a:t>
            </a:r>
            <a:r>
              <a:t> </a:t>
            </a:r>
            <a:r>
              <a:rPr sz="2500"/>
              <a:t>pays</a:t>
            </a:r>
            <a:r>
              <a:t> </a:t>
            </a:r>
          </a:p>
        </p:txBody>
      </p:sp>
      <p:pic>
        <p:nvPicPr>
          <p:cNvPr id="254" name="Capture d’écran 2022-01-06 à 11.56.45.png" descr="Capture d’écran 2022-01-06 à 11.56.45.png"/>
          <p:cNvPicPr>
            <a:picLocks/>
          </p:cNvPicPr>
          <p:nvPr/>
        </p:nvPicPr>
        <p:blipFill>
          <a:blip r:embed="rId27"/>
          <a:srcRect t="190" b="1329"/>
          <a:stretch>
            <a:fillRect/>
          </a:stretch>
        </p:blipFill>
        <p:spPr>
          <a:xfrm>
            <a:off x="2755635" y="4208462"/>
            <a:ext cx="7693357" cy="4391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Logo Fiafe.jpg" descr="Logo Fiafe.jpg"/>
          <p:cNvPicPr>
            <a:picLocks noChangeAspect="1"/>
          </p:cNvPicPr>
          <p:nvPr/>
        </p:nvPicPr>
        <p:blipFill>
          <a:blip r:embed="rId2"/>
          <a:srcRect l="8703" r="8703"/>
          <a:stretch>
            <a:fillRect/>
          </a:stretch>
        </p:blipFill>
        <p:spPr>
          <a:xfrm>
            <a:off x="4849018" y="1334690"/>
            <a:ext cx="3306920" cy="2142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7301507815570.jpg" descr="7301507815570.jpg"/>
          <p:cNvPicPr>
            <a:picLocks noChangeAspect="1"/>
          </p:cNvPicPr>
          <p:nvPr/>
        </p:nvPicPr>
        <p:blipFill>
          <a:blip r:embed="rId3"/>
          <a:srcRect l="16666" r="16666"/>
          <a:stretch>
            <a:fillRect/>
          </a:stretch>
        </p:blipFill>
        <p:spPr>
          <a:xfrm>
            <a:off x="11582400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8" name="8121507815555.jpg" descr="8121507815555.jpg"/>
          <p:cNvPicPr>
            <a:picLocks noChangeAspect="1"/>
          </p:cNvPicPr>
          <p:nvPr/>
        </p:nvPicPr>
        <p:blipFill>
          <a:blip r:embed="rId4"/>
          <a:srcRect l="16666" r="16666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9" name="cambodia-3051557_1920.jpg" descr="cambodia-3051557_1920.jpg"/>
          <p:cNvPicPr>
            <a:picLocks noChangeAspect="1"/>
          </p:cNvPicPr>
          <p:nvPr/>
        </p:nvPicPr>
        <p:blipFill>
          <a:blip r:embed="rId5"/>
          <a:srcRect l="33004" r="18437" b="25685"/>
          <a:stretch>
            <a:fillRect/>
          </a:stretch>
        </p:blipFill>
        <p:spPr>
          <a:xfrm>
            <a:off x="11582399" y="1285174"/>
            <a:ext cx="1270001" cy="124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4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0" name="egypt-84492_1280.jpg" descr="egypt-84492_1280.jpg"/>
          <p:cNvPicPr>
            <a:picLocks noChangeAspect="1"/>
          </p:cNvPicPr>
          <p:nvPr/>
        </p:nvPicPr>
        <p:blipFill>
          <a:blip r:embed="rId6"/>
          <a:srcRect l="12665" t="15448" r="22964" b="13"/>
          <a:stretch>
            <a:fillRect/>
          </a:stretch>
        </p:blipFill>
        <p:spPr>
          <a:xfrm>
            <a:off x="11582400" y="1257300"/>
            <a:ext cx="1270001" cy="125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276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1" name="island-95159_1280.jpg" descr="island-95159_1280.jpg"/>
          <p:cNvPicPr>
            <a:picLocks noChangeAspect="1"/>
          </p:cNvPicPr>
          <p:nvPr/>
        </p:nvPicPr>
        <p:blipFill>
          <a:blip r:embed="rId7"/>
          <a:srcRect l="12499" r="12499"/>
          <a:stretch>
            <a:fillRect/>
          </a:stretch>
        </p:blipFill>
        <p:spPr>
          <a:xfrm>
            <a:off x="11582399" y="5490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desert-1007157_1920.jpg" descr="desert-1007157_1920.jpg"/>
          <p:cNvPicPr>
            <a:picLocks noChangeAspect="1"/>
          </p:cNvPicPr>
          <p:nvPr/>
        </p:nvPicPr>
        <p:blipFill>
          <a:blip r:embed="rId8"/>
          <a:srcRect l="4946" t="14542" r="38023"/>
          <a:stretch>
            <a:fillRect/>
          </a:stretch>
        </p:blipFill>
        <p:spPr>
          <a:xfrm>
            <a:off x="11569700" y="2520950"/>
            <a:ext cx="1270000" cy="126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58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3" name="statue-of-liberty-1045266_1920.jpg" descr="statue-of-liberty-1045266_1920.jpg"/>
          <p:cNvPicPr>
            <a:picLocks noChangeAspect="1"/>
          </p:cNvPicPr>
          <p:nvPr/>
        </p:nvPicPr>
        <p:blipFill>
          <a:blip r:embed="rId9"/>
          <a:srcRect l="26749" r="7"/>
          <a:stretch>
            <a:fillRect/>
          </a:stretch>
        </p:blipFill>
        <p:spPr>
          <a:xfrm>
            <a:off x="1569574" y="8538633"/>
            <a:ext cx="1240235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1094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4" name="morocco-852200_1920.jpg" descr="morocco-852200_1920.jpg"/>
          <p:cNvPicPr>
            <a:picLocks noChangeAspect="1"/>
          </p:cNvPicPr>
          <p:nvPr/>
        </p:nvPicPr>
        <p:blipFill>
          <a:blip r:embed="rId10"/>
          <a:srcRect l="21038" t="11384" r="21038" b="11384"/>
          <a:stretch>
            <a:fillRect/>
          </a:stretch>
        </p:blipFill>
        <p:spPr>
          <a:xfrm>
            <a:off x="287866" y="60325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5" name="poland-2982016_1920.jpg" descr="poland-2982016_1920.jpg"/>
          <p:cNvPicPr>
            <a:picLocks noChangeAspect="1"/>
          </p:cNvPicPr>
          <p:nvPr/>
        </p:nvPicPr>
        <p:blipFill>
          <a:blip r:embed="rId11"/>
          <a:srcRect l="1919" t="33659" r="63182"/>
          <a:stretch>
            <a:fillRect/>
          </a:stretch>
        </p:blipFill>
        <p:spPr>
          <a:xfrm>
            <a:off x="11582400" y="678060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6" name="lofoty-2979898_1920.jpg" descr="lofoty-2979898_1920.jpg"/>
          <p:cNvPicPr>
            <a:picLocks noChangeAspect="1"/>
          </p:cNvPicPr>
          <p:nvPr/>
        </p:nvPicPr>
        <p:blipFill>
          <a:blip r:embed="rId12"/>
          <a:srcRect l="60910" t="21165" r="10379" b="8700"/>
          <a:stretch>
            <a:fillRect/>
          </a:stretch>
        </p:blipFill>
        <p:spPr>
          <a:xfrm>
            <a:off x="287866" y="8538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7" name="landscape-2389023_1920.jpg" descr="landscape-2389023_1920.jpg"/>
          <p:cNvPicPr>
            <a:picLocks noChangeAspect="1"/>
          </p:cNvPicPr>
          <p:nvPr/>
        </p:nvPicPr>
        <p:blipFill>
          <a:blip r:embed="rId13"/>
          <a:srcRect l="33136" t="19696" r="26711"/>
          <a:stretch>
            <a:fillRect/>
          </a:stretch>
        </p:blipFill>
        <p:spPr>
          <a:xfrm>
            <a:off x="10312400" y="1271190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8" name="5151507815572.jpg" descr="5151507815572.jpg"/>
          <p:cNvPicPr>
            <a:picLocks noChangeAspect="1"/>
          </p:cNvPicPr>
          <p:nvPr/>
        </p:nvPicPr>
        <p:blipFill>
          <a:blip r:embed="rId14"/>
          <a:srcRect l="32666" r="666"/>
          <a:stretch>
            <a:fillRect/>
          </a:stretch>
        </p:blipFill>
        <p:spPr>
          <a:xfrm>
            <a:off x="1031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69" name="istanbul.jpg" descr="istanbul.jpg"/>
          <p:cNvPicPr>
            <a:picLocks noChangeAspect="1"/>
          </p:cNvPicPr>
          <p:nvPr/>
        </p:nvPicPr>
        <p:blipFill>
          <a:blip r:embed="rId15"/>
          <a:srcRect l="25997" t="20274" r="25997" b="7317"/>
          <a:stretch>
            <a:fillRect/>
          </a:stretch>
        </p:blipFill>
        <p:spPr>
          <a:xfrm>
            <a:off x="10312400" y="-12701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0" name="city-2139582_1920.jpg" descr="city-2139582_1920.jpg"/>
          <p:cNvPicPr>
            <a:picLocks noChangeAspect="1"/>
          </p:cNvPicPr>
          <p:nvPr/>
        </p:nvPicPr>
        <p:blipFill>
          <a:blip r:embed="rId16"/>
          <a:srcRect l="11618" r="32756"/>
          <a:stretch>
            <a:fillRect/>
          </a:stretch>
        </p:blipFill>
        <p:spPr>
          <a:xfrm>
            <a:off x="15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1" name="brussels-2444880_1920.jpg" descr="brussels-2444880_1920.jpg"/>
          <p:cNvPicPr>
            <a:picLocks noChangeAspect="1"/>
          </p:cNvPicPr>
          <p:nvPr/>
        </p:nvPicPr>
        <p:blipFill>
          <a:blip r:embed="rId17"/>
          <a:srcRect l="32788" r="1013"/>
          <a:stretch>
            <a:fillRect/>
          </a:stretch>
        </p:blipFill>
        <p:spPr>
          <a:xfrm>
            <a:off x="152399" y="1247775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2" name="manneken-pis-1535118_1920.jpg" descr="manneken-pis-1535118_1920.jpg"/>
          <p:cNvPicPr>
            <a:picLocks noChangeAspect="1"/>
          </p:cNvPicPr>
          <p:nvPr/>
        </p:nvPicPr>
        <p:blipFill>
          <a:blip r:embed="rId18"/>
          <a:srcRect l="1965" t="12046" r="17014" b="23263"/>
          <a:stretch>
            <a:fillRect/>
          </a:stretch>
        </p:blipFill>
        <p:spPr>
          <a:xfrm>
            <a:off x="904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3" name="canada-1343486_1920.jpg" descr="canada-1343486_1920.jpg"/>
          <p:cNvPicPr>
            <a:picLocks noChangeAspect="1"/>
          </p:cNvPicPr>
          <p:nvPr/>
        </p:nvPicPr>
        <p:blipFill>
          <a:blip r:embed="rId19"/>
          <a:srcRect l="34000"/>
          <a:stretch>
            <a:fillRect/>
          </a:stretch>
        </p:blipFill>
        <p:spPr>
          <a:xfrm>
            <a:off x="9042400" y="-12700"/>
            <a:ext cx="12573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4" name="underground-3036990_1920.jpg" descr="underground-3036990_1920.jpg"/>
          <p:cNvPicPr>
            <a:picLocks noChangeAspect="1"/>
          </p:cNvPicPr>
          <p:nvPr/>
        </p:nvPicPr>
        <p:blipFill>
          <a:blip r:embed="rId20"/>
          <a:srcRect l="18750" r="18750"/>
          <a:stretch>
            <a:fillRect/>
          </a:stretch>
        </p:blipFill>
        <p:spPr>
          <a:xfrm>
            <a:off x="1419224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5" name="amsterdam-2696741_1920.jpg" descr="amsterdam-2696741_1920.jpg"/>
          <p:cNvPicPr>
            <a:picLocks noChangeAspect="1"/>
          </p:cNvPicPr>
          <p:nvPr/>
        </p:nvPicPr>
        <p:blipFill>
          <a:blip r:embed="rId21"/>
          <a:srcRect l="35333"/>
          <a:stretch>
            <a:fillRect/>
          </a:stretch>
        </p:blipFill>
        <p:spPr>
          <a:xfrm>
            <a:off x="2690812" y="-12700"/>
            <a:ext cx="12319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95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6" name="hollywood-sign-1598473_1920.jpg" descr="hollywood-sign-1598473_1920.jpg"/>
          <p:cNvPicPr>
            <a:picLocks noChangeAspect="1"/>
          </p:cNvPicPr>
          <p:nvPr/>
        </p:nvPicPr>
        <p:blipFill>
          <a:blip r:embed="rId22"/>
          <a:srcRect l="24020" r="9365"/>
          <a:stretch>
            <a:fillRect/>
          </a:stretch>
        </p:blipFill>
        <p:spPr>
          <a:xfrm>
            <a:off x="3962400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7" name="panorama-2154194_1920.jpg" descr="panorama-2154194_1920.jpg"/>
          <p:cNvPicPr>
            <a:picLocks noChangeAspect="1"/>
          </p:cNvPicPr>
          <p:nvPr/>
        </p:nvPicPr>
        <p:blipFill>
          <a:blip r:embed="rId23"/>
          <a:srcRect l="1425" r="51422" b="13158"/>
          <a:stretch>
            <a:fillRect/>
          </a:stretch>
        </p:blipFill>
        <p:spPr>
          <a:xfrm>
            <a:off x="5232400" y="73"/>
            <a:ext cx="1270000" cy="125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21384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8" name="berlin-989111_1920.jpg" descr="berlin-989111_1920.jpg"/>
          <p:cNvPicPr>
            <a:picLocks noChangeAspect="1"/>
          </p:cNvPicPr>
          <p:nvPr/>
        </p:nvPicPr>
        <p:blipFill>
          <a:blip r:embed="rId24"/>
          <a:srcRect l="22010" t="1693" r="36828" b="1693"/>
          <a:stretch>
            <a:fillRect/>
          </a:stretch>
        </p:blipFill>
        <p:spPr>
          <a:xfrm>
            <a:off x="6499225" y="-12701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9" name="cusco-2774927_1920.jpg" descr="cusco-2774927_1920.jpg"/>
          <p:cNvPicPr>
            <a:picLocks noChangeAspect="1"/>
          </p:cNvPicPr>
          <p:nvPr/>
        </p:nvPicPr>
        <p:blipFill>
          <a:blip r:embed="rId25"/>
          <a:srcRect l="9333" r="24000"/>
          <a:stretch>
            <a:fillRect/>
          </a:stretch>
        </p:blipFill>
        <p:spPr>
          <a:xfrm>
            <a:off x="7769225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0" name="eiffel-tower-2810259_1280.jpg" descr="eiffel-tower-2810259_1280.jpg"/>
          <p:cNvPicPr>
            <a:picLocks noChangeAspect="1"/>
          </p:cNvPicPr>
          <p:nvPr/>
        </p:nvPicPr>
        <p:blipFill>
          <a:blip r:embed="rId26"/>
          <a:srcRect l="14562" r="29187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1" name="Afrique du Sud (3)…"/>
          <p:cNvSpPr txBox="1"/>
          <p:nvPr/>
        </p:nvSpPr>
        <p:spPr>
          <a:xfrm>
            <a:off x="1781142" y="3948112"/>
            <a:ext cx="10480411" cy="477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5" spcCol="251281"/>
          <a:lstStyle/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Afrique du Sud (3)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Algérie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Allemagne (8)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Argentine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Arménie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Australie (6)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Autriche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Azerbaïdjan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Belgique (3)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Bénin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Birmanie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Bolivie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Botswana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Brésil (3)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Bulgarie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Cameroun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Canada (4)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Chili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Chine (5)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Chypre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Colombie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Comores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Congo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Corée du Sud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Côte d’Ivoire (2)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Croatie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Cuba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Danemark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Égypte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Emirats Arabes Unis (2)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Equateur (2)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Espagne (6)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Etats-Unis (16)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Éthiopie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France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Gabon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Gambie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Ghana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Grèce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Guatemala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Guinée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Guinée Équatoriale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Inde (5)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Indonésie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Irlande (2)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Islande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Israël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Italie (7)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Japon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Jordanie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Kénya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Laos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Liban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Madagascar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Mali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Malte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Maroc (5)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Mauritanie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Mexique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Mozambique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Nigéria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Panama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Pays-Bas (3)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Pérou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Pologne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Portugal (2)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Qatar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République Démocratique du Congo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République Dominicaine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République Tchèque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Roumanie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Royaume-Uni (2)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Russie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Sénégal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Serbie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Seychelles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Singapour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Slovaquie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Suède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Suisse (4)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Tanzanie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Thaïlande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Togo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Tunisie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Turquie (3)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Ukraine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Uruguay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Vénézuéla</a:t>
            </a:r>
          </a:p>
          <a:p>
            <a:pPr algn="l" defTabSz="457200">
              <a:defRPr sz="1600" b="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Vietnam</a:t>
            </a:r>
          </a:p>
        </p:txBody>
      </p:sp>
      <p:sp>
        <p:nvSpPr>
          <p:cNvPr id="282" name="Le réseau des Accueils est présent :"/>
          <p:cNvSpPr txBox="1"/>
          <p:nvPr/>
        </p:nvSpPr>
        <p:spPr>
          <a:xfrm>
            <a:off x="2149018" y="3206750"/>
            <a:ext cx="870676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49580">
              <a:defRPr sz="2500"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2500"/>
              <a:t>Le réseau des Accueils est présent :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Logo Fiafe.jpg" descr="Logo Fiafe.jpg"/>
          <p:cNvPicPr>
            <a:picLocks noChangeAspect="1"/>
          </p:cNvPicPr>
          <p:nvPr/>
        </p:nvPicPr>
        <p:blipFill>
          <a:blip r:embed="rId2"/>
          <a:srcRect l="8703" r="8703"/>
          <a:stretch>
            <a:fillRect/>
          </a:stretch>
        </p:blipFill>
        <p:spPr>
          <a:xfrm>
            <a:off x="4849018" y="1334690"/>
            <a:ext cx="3306920" cy="2142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7301507815570.jpg" descr="7301507815570.jpg"/>
          <p:cNvPicPr>
            <a:picLocks noChangeAspect="1"/>
          </p:cNvPicPr>
          <p:nvPr/>
        </p:nvPicPr>
        <p:blipFill>
          <a:blip r:embed="rId3"/>
          <a:srcRect l="16666" r="16666"/>
          <a:stretch>
            <a:fillRect/>
          </a:stretch>
        </p:blipFill>
        <p:spPr>
          <a:xfrm>
            <a:off x="11582400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6" name="8121507815555.jpg" descr="8121507815555.jpg"/>
          <p:cNvPicPr>
            <a:picLocks noChangeAspect="1"/>
          </p:cNvPicPr>
          <p:nvPr/>
        </p:nvPicPr>
        <p:blipFill>
          <a:blip r:embed="rId4"/>
          <a:srcRect l="16666" r="16666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7" name="cambodia-3051557_1920.jpg" descr="cambodia-3051557_1920.jpg"/>
          <p:cNvPicPr>
            <a:picLocks noChangeAspect="1"/>
          </p:cNvPicPr>
          <p:nvPr/>
        </p:nvPicPr>
        <p:blipFill>
          <a:blip r:embed="rId5"/>
          <a:srcRect l="33004" r="18437" b="25685"/>
          <a:stretch>
            <a:fillRect/>
          </a:stretch>
        </p:blipFill>
        <p:spPr>
          <a:xfrm>
            <a:off x="11582399" y="1285174"/>
            <a:ext cx="1270001" cy="124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4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8" name="egypt-84492_1280.jpg" descr="egypt-84492_1280.jpg"/>
          <p:cNvPicPr>
            <a:picLocks noChangeAspect="1"/>
          </p:cNvPicPr>
          <p:nvPr/>
        </p:nvPicPr>
        <p:blipFill>
          <a:blip r:embed="rId6"/>
          <a:srcRect l="12665" t="15448" r="22964" b="13"/>
          <a:stretch>
            <a:fillRect/>
          </a:stretch>
        </p:blipFill>
        <p:spPr>
          <a:xfrm>
            <a:off x="11582400" y="1257300"/>
            <a:ext cx="1270001" cy="125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276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9" name="island-95159_1280.jpg" descr="island-95159_1280.jpg"/>
          <p:cNvPicPr>
            <a:picLocks noChangeAspect="1"/>
          </p:cNvPicPr>
          <p:nvPr/>
        </p:nvPicPr>
        <p:blipFill>
          <a:blip r:embed="rId7"/>
          <a:srcRect l="12499" r="12499"/>
          <a:stretch>
            <a:fillRect/>
          </a:stretch>
        </p:blipFill>
        <p:spPr>
          <a:xfrm>
            <a:off x="11582399" y="5490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0" name="desert-1007157_1920.jpg" descr="desert-1007157_1920.jpg"/>
          <p:cNvPicPr>
            <a:picLocks noChangeAspect="1"/>
          </p:cNvPicPr>
          <p:nvPr/>
        </p:nvPicPr>
        <p:blipFill>
          <a:blip r:embed="rId8"/>
          <a:srcRect l="4946" t="14542" r="38023"/>
          <a:stretch>
            <a:fillRect/>
          </a:stretch>
        </p:blipFill>
        <p:spPr>
          <a:xfrm>
            <a:off x="11569700" y="2520950"/>
            <a:ext cx="1270000" cy="126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58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1" name="statue-of-liberty-1045266_1920.jpg" descr="statue-of-liberty-1045266_1920.jpg"/>
          <p:cNvPicPr>
            <a:picLocks noChangeAspect="1"/>
          </p:cNvPicPr>
          <p:nvPr/>
        </p:nvPicPr>
        <p:blipFill>
          <a:blip r:embed="rId9"/>
          <a:srcRect l="26749" r="7"/>
          <a:stretch>
            <a:fillRect/>
          </a:stretch>
        </p:blipFill>
        <p:spPr>
          <a:xfrm>
            <a:off x="1569574" y="8538633"/>
            <a:ext cx="1240235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1094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2" name="morocco-852200_1920.jpg" descr="morocco-852200_1920.jpg"/>
          <p:cNvPicPr>
            <a:picLocks noChangeAspect="1"/>
          </p:cNvPicPr>
          <p:nvPr/>
        </p:nvPicPr>
        <p:blipFill>
          <a:blip r:embed="rId10"/>
          <a:srcRect l="21038" t="11384" r="21038" b="11384"/>
          <a:stretch>
            <a:fillRect/>
          </a:stretch>
        </p:blipFill>
        <p:spPr>
          <a:xfrm>
            <a:off x="287866" y="60325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3" name="poland-2982016_1920.jpg" descr="poland-2982016_1920.jpg"/>
          <p:cNvPicPr>
            <a:picLocks noChangeAspect="1"/>
          </p:cNvPicPr>
          <p:nvPr/>
        </p:nvPicPr>
        <p:blipFill>
          <a:blip r:embed="rId11"/>
          <a:srcRect l="1919" t="33659" r="63182"/>
          <a:stretch>
            <a:fillRect/>
          </a:stretch>
        </p:blipFill>
        <p:spPr>
          <a:xfrm>
            <a:off x="11582400" y="678060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4" name="lofoty-2979898_1920.jpg" descr="lofoty-2979898_1920.jpg"/>
          <p:cNvPicPr>
            <a:picLocks noChangeAspect="1"/>
          </p:cNvPicPr>
          <p:nvPr/>
        </p:nvPicPr>
        <p:blipFill>
          <a:blip r:embed="rId12"/>
          <a:srcRect l="60910" t="21165" r="10379" b="8700"/>
          <a:stretch>
            <a:fillRect/>
          </a:stretch>
        </p:blipFill>
        <p:spPr>
          <a:xfrm>
            <a:off x="287866" y="8538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5" name="landscape-2389023_1920.jpg" descr="landscape-2389023_1920.jpg"/>
          <p:cNvPicPr>
            <a:picLocks noChangeAspect="1"/>
          </p:cNvPicPr>
          <p:nvPr/>
        </p:nvPicPr>
        <p:blipFill>
          <a:blip r:embed="rId13"/>
          <a:srcRect l="33136" t="19696" r="26711"/>
          <a:stretch>
            <a:fillRect/>
          </a:stretch>
        </p:blipFill>
        <p:spPr>
          <a:xfrm>
            <a:off x="10312400" y="1271190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6" name="5151507815572.jpg" descr="5151507815572.jpg"/>
          <p:cNvPicPr>
            <a:picLocks noChangeAspect="1"/>
          </p:cNvPicPr>
          <p:nvPr/>
        </p:nvPicPr>
        <p:blipFill>
          <a:blip r:embed="rId14"/>
          <a:srcRect l="32666" r="666"/>
          <a:stretch>
            <a:fillRect/>
          </a:stretch>
        </p:blipFill>
        <p:spPr>
          <a:xfrm>
            <a:off x="1031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7" name="istanbul.jpg" descr="istanbul.jpg"/>
          <p:cNvPicPr>
            <a:picLocks noChangeAspect="1"/>
          </p:cNvPicPr>
          <p:nvPr/>
        </p:nvPicPr>
        <p:blipFill>
          <a:blip r:embed="rId15"/>
          <a:srcRect l="25997" t="20274" r="25997" b="7317"/>
          <a:stretch>
            <a:fillRect/>
          </a:stretch>
        </p:blipFill>
        <p:spPr>
          <a:xfrm>
            <a:off x="10312400" y="-12701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8" name="city-2139582_1920.jpg" descr="city-2139582_1920.jpg"/>
          <p:cNvPicPr>
            <a:picLocks noChangeAspect="1"/>
          </p:cNvPicPr>
          <p:nvPr/>
        </p:nvPicPr>
        <p:blipFill>
          <a:blip r:embed="rId16"/>
          <a:srcRect l="11618" r="32756"/>
          <a:stretch>
            <a:fillRect/>
          </a:stretch>
        </p:blipFill>
        <p:spPr>
          <a:xfrm>
            <a:off x="15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9" name="brussels-2444880_1920.jpg" descr="brussels-2444880_1920.jpg"/>
          <p:cNvPicPr>
            <a:picLocks noChangeAspect="1"/>
          </p:cNvPicPr>
          <p:nvPr/>
        </p:nvPicPr>
        <p:blipFill>
          <a:blip r:embed="rId17"/>
          <a:srcRect l="32788" r="1013"/>
          <a:stretch>
            <a:fillRect/>
          </a:stretch>
        </p:blipFill>
        <p:spPr>
          <a:xfrm>
            <a:off x="152399" y="1247775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0" name="manneken-pis-1535118_1920.jpg" descr="manneken-pis-1535118_1920.jpg"/>
          <p:cNvPicPr>
            <a:picLocks noChangeAspect="1"/>
          </p:cNvPicPr>
          <p:nvPr/>
        </p:nvPicPr>
        <p:blipFill>
          <a:blip r:embed="rId18"/>
          <a:srcRect l="1965" t="12046" r="17014" b="23263"/>
          <a:stretch>
            <a:fillRect/>
          </a:stretch>
        </p:blipFill>
        <p:spPr>
          <a:xfrm>
            <a:off x="904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1" name="canada-1343486_1920.jpg" descr="canada-1343486_1920.jpg"/>
          <p:cNvPicPr>
            <a:picLocks noChangeAspect="1"/>
          </p:cNvPicPr>
          <p:nvPr/>
        </p:nvPicPr>
        <p:blipFill>
          <a:blip r:embed="rId19"/>
          <a:srcRect l="34000"/>
          <a:stretch>
            <a:fillRect/>
          </a:stretch>
        </p:blipFill>
        <p:spPr>
          <a:xfrm>
            <a:off x="9042400" y="-12700"/>
            <a:ext cx="12573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2" name="underground-3036990_1920.jpg" descr="underground-3036990_1920.jpg"/>
          <p:cNvPicPr>
            <a:picLocks noChangeAspect="1"/>
          </p:cNvPicPr>
          <p:nvPr/>
        </p:nvPicPr>
        <p:blipFill>
          <a:blip r:embed="rId20"/>
          <a:srcRect l="18750" r="18750"/>
          <a:stretch>
            <a:fillRect/>
          </a:stretch>
        </p:blipFill>
        <p:spPr>
          <a:xfrm>
            <a:off x="1419224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3" name="amsterdam-2696741_1920.jpg" descr="amsterdam-2696741_1920.jpg"/>
          <p:cNvPicPr>
            <a:picLocks noChangeAspect="1"/>
          </p:cNvPicPr>
          <p:nvPr/>
        </p:nvPicPr>
        <p:blipFill>
          <a:blip r:embed="rId21"/>
          <a:srcRect l="35333"/>
          <a:stretch>
            <a:fillRect/>
          </a:stretch>
        </p:blipFill>
        <p:spPr>
          <a:xfrm>
            <a:off x="2690812" y="-12700"/>
            <a:ext cx="12319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95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4" name="hollywood-sign-1598473_1920.jpg" descr="hollywood-sign-1598473_1920.jpg"/>
          <p:cNvPicPr>
            <a:picLocks noChangeAspect="1"/>
          </p:cNvPicPr>
          <p:nvPr/>
        </p:nvPicPr>
        <p:blipFill>
          <a:blip r:embed="rId22"/>
          <a:srcRect l="24020" r="9365"/>
          <a:stretch>
            <a:fillRect/>
          </a:stretch>
        </p:blipFill>
        <p:spPr>
          <a:xfrm>
            <a:off x="3962400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5" name="panorama-2154194_1920.jpg" descr="panorama-2154194_1920.jpg"/>
          <p:cNvPicPr>
            <a:picLocks noChangeAspect="1"/>
          </p:cNvPicPr>
          <p:nvPr/>
        </p:nvPicPr>
        <p:blipFill>
          <a:blip r:embed="rId23"/>
          <a:srcRect l="1425" r="51422" b="13158"/>
          <a:stretch>
            <a:fillRect/>
          </a:stretch>
        </p:blipFill>
        <p:spPr>
          <a:xfrm>
            <a:off x="5232400" y="73"/>
            <a:ext cx="1270000" cy="125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21384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6" name="berlin-989111_1920.jpg" descr="berlin-989111_1920.jpg"/>
          <p:cNvPicPr>
            <a:picLocks noChangeAspect="1"/>
          </p:cNvPicPr>
          <p:nvPr/>
        </p:nvPicPr>
        <p:blipFill>
          <a:blip r:embed="rId24"/>
          <a:srcRect l="22010" t="1693" r="36828" b="1693"/>
          <a:stretch>
            <a:fillRect/>
          </a:stretch>
        </p:blipFill>
        <p:spPr>
          <a:xfrm>
            <a:off x="6499225" y="-12701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7" name="cusco-2774927_1920.jpg" descr="cusco-2774927_1920.jpg"/>
          <p:cNvPicPr>
            <a:picLocks noChangeAspect="1"/>
          </p:cNvPicPr>
          <p:nvPr/>
        </p:nvPicPr>
        <p:blipFill>
          <a:blip r:embed="rId25"/>
          <a:srcRect l="9333" r="24000"/>
          <a:stretch>
            <a:fillRect/>
          </a:stretch>
        </p:blipFill>
        <p:spPr>
          <a:xfrm>
            <a:off x="7769225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8" name="eiffel-tower-2810259_1280.jpg" descr="eiffel-tower-2810259_1280.jpg"/>
          <p:cNvPicPr>
            <a:picLocks noChangeAspect="1"/>
          </p:cNvPicPr>
          <p:nvPr/>
        </p:nvPicPr>
        <p:blipFill>
          <a:blip r:embed="rId26"/>
          <a:srcRect l="14562" r="29187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9" name="10 000 bénévoles…"/>
          <p:cNvSpPr txBox="1"/>
          <p:nvPr/>
        </p:nvSpPr>
        <p:spPr>
          <a:xfrm>
            <a:off x="2413508" y="4525962"/>
            <a:ext cx="8821185" cy="354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8968" indent="-638968" algn="l" defTabSz="449580">
              <a:spcBef>
                <a:spcPts val="2200"/>
              </a:spcBef>
              <a:buClr>
                <a:srgbClr val="022753"/>
              </a:buClr>
              <a:buSzPct val="83000"/>
              <a:buChar char="•"/>
              <a:defRPr sz="2500" b="0">
                <a:solidFill>
                  <a:srgbClr val="1C3CA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600">
                <a:solidFill>
                  <a:srgbClr val="C7343B"/>
                </a:solidFill>
              </a:rPr>
              <a:t>10 000</a:t>
            </a:r>
            <a:r>
              <a:t> </a:t>
            </a:r>
            <a:r>
              <a:rPr>
                <a:solidFill>
                  <a:srgbClr val="022753"/>
                </a:solidFill>
              </a:rPr>
              <a:t>bénévoles</a:t>
            </a:r>
          </a:p>
          <a:p>
            <a:pPr marL="638968" indent="-638968" algn="l" defTabSz="449580">
              <a:spcBef>
                <a:spcPts val="2200"/>
              </a:spcBef>
              <a:buClr>
                <a:srgbClr val="022753"/>
              </a:buClr>
              <a:buSzPct val="83000"/>
              <a:buChar char="•"/>
              <a:defRPr sz="2500" b="0">
                <a:solidFill>
                  <a:srgbClr val="1C3CA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600">
                <a:solidFill>
                  <a:srgbClr val="C7343B"/>
                </a:solidFill>
              </a:rPr>
              <a:t>100 000</a:t>
            </a:r>
            <a:r>
              <a:t> </a:t>
            </a:r>
            <a:r>
              <a:rPr>
                <a:solidFill>
                  <a:srgbClr val="022753"/>
                </a:solidFill>
              </a:rPr>
              <a:t>adhérents</a:t>
            </a:r>
          </a:p>
          <a:p>
            <a:pPr marL="347265" indent="-347265" algn="l" defTabSz="449580">
              <a:spcBef>
                <a:spcPts val="2200"/>
              </a:spcBef>
              <a:buSzPct val="145000"/>
              <a:buChar char="•"/>
              <a:defRPr sz="2500"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Chaque Accueil est indépendant, apolitique, non confessionnel, et animé par des bénévoles.</a:t>
            </a:r>
          </a:p>
        </p:txBody>
      </p:sp>
      <p:pic>
        <p:nvPicPr>
          <p:cNvPr id="310" name="Pastille Fiafe.png" descr="Pastille Fiaf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311084" y="7224944"/>
            <a:ext cx="1749591" cy="174959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Un réseau qui rassemble"/>
          <p:cNvSpPr txBox="1"/>
          <p:nvPr/>
        </p:nvSpPr>
        <p:spPr>
          <a:xfrm>
            <a:off x="2136318" y="3345341"/>
            <a:ext cx="870676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57200" indent="-228600" defTabSz="449580">
              <a:defRPr sz="2500"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Un réseau qui rassemble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Logo Fiafe.jpg" descr="Logo Fiafe.jpg"/>
          <p:cNvPicPr>
            <a:picLocks noChangeAspect="1"/>
          </p:cNvPicPr>
          <p:nvPr/>
        </p:nvPicPr>
        <p:blipFill>
          <a:blip r:embed="rId2"/>
          <a:srcRect l="8703" r="8703"/>
          <a:stretch>
            <a:fillRect/>
          </a:stretch>
        </p:blipFill>
        <p:spPr>
          <a:xfrm>
            <a:off x="4849018" y="1334690"/>
            <a:ext cx="3306920" cy="2142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7301507815570.jpg" descr="7301507815570.jpg"/>
          <p:cNvPicPr>
            <a:picLocks noChangeAspect="1"/>
          </p:cNvPicPr>
          <p:nvPr/>
        </p:nvPicPr>
        <p:blipFill>
          <a:blip r:embed="rId3"/>
          <a:srcRect l="16666" r="16666"/>
          <a:stretch>
            <a:fillRect/>
          </a:stretch>
        </p:blipFill>
        <p:spPr>
          <a:xfrm>
            <a:off x="11582400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5" name="8121507815555.jpg" descr="8121507815555.jpg"/>
          <p:cNvPicPr>
            <a:picLocks noChangeAspect="1"/>
          </p:cNvPicPr>
          <p:nvPr/>
        </p:nvPicPr>
        <p:blipFill>
          <a:blip r:embed="rId4"/>
          <a:srcRect l="16666" r="16666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6" name="cambodia-3051557_1920.jpg" descr="cambodia-3051557_1920.jpg"/>
          <p:cNvPicPr>
            <a:picLocks noChangeAspect="1"/>
          </p:cNvPicPr>
          <p:nvPr/>
        </p:nvPicPr>
        <p:blipFill>
          <a:blip r:embed="rId5"/>
          <a:srcRect l="33004" r="18437" b="25685"/>
          <a:stretch>
            <a:fillRect/>
          </a:stretch>
        </p:blipFill>
        <p:spPr>
          <a:xfrm>
            <a:off x="11582399" y="1285174"/>
            <a:ext cx="1270001" cy="124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4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7" name="egypt-84492_1280.jpg" descr="egypt-84492_1280.jpg"/>
          <p:cNvPicPr>
            <a:picLocks noChangeAspect="1"/>
          </p:cNvPicPr>
          <p:nvPr/>
        </p:nvPicPr>
        <p:blipFill>
          <a:blip r:embed="rId6"/>
          <a:srcRect l="12665" t="15448" r="22964" b="13"/>
          <a:stretch>
            <a:fillRect/>
          </a:stretch>
        </p:blipFill>
        <p:spPr>
          <a:xfrm>
            <a:off x="11582400" y="1257300"/>
            <a:ext cx="1270001" cy="125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276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8" name="island-95159_1280.jpg" descr="island-95159_1280.jpg"/>
          <p:cNvPicPr>
            <a:picLocks noChangeAspect="1"/>
          </p:cNvPicPr>
          <p:nvPr/>
        </p:nvPicPr>
        <p:blipFill>
          <a:blip r:embed="rId7"/>
          <a:srcRect l="12499" r="12499"/>
          <a:stretch>
            <a:fillRect/>
          </a:stretch>
        </p:blipFill>
        <p:spPr>
          <a:xfrm>
            <a:off x="11582399" y="5490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9" name="desert-1007157_1920.jpg" descr="desert-1007157_1920.jpg"/>
          <p:cNvPicPr>
            <a:picLocks noChangeAspect="1"/>
          </p:cNvPicPr>
          <p:nvPr/>
        </p:nvPicPr>
        <p:blipFill>
          <a:blip r:embed="rId8"/>
          <a:srcRect l="4946" t="14542" r="38023"/>
          <a:stretch>
            <a:fillRect/>
          </a:stretch>
        </p:blipFill>
        <p:spPr>
          <a:xfrm>
            <a:off x="11569700" y="2520950"/>
            <a:ext cx="1270000" cy="126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58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0" name="statue-of-liberty-1045266_1920.jpg" descr="statue-of-liberty-1045266_1920.jpg"/>
          <p:cNvPicPr>
            <a:picLocks noChangeAspect="1"/>
          </p:cNvPicPr>
          <p:nvPr/>
        </p:nvPicPr>
        <p:blipFill>
          <a:blip r:embed="rId9"/>
          <a:srcRect l="26749" r="7"/>
          <a:stretch>
            <a:fillRect/>
          </a:stretch>
        </p:blipFill>
        <p:spPr>
          <a:xfrm>
            <a:off x="1569574" y="8538633"/>
            <a:ext cx="1240235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1094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1" name="morocco-852200_1920.jpg" descr="morocco-852200_1920.jpg"/>
          <p:cNvPicPr>
            <a:picLocks noChangeAspect="1"/>
          </p:cNvPicPr>
          <p:nvPr/>
        </p:nvPicPr>
        <p:blipFill>
          <a:blip r:embed="rId10"/>
          <a:srcRect l="21038" t="11384" r="21038" b="11384"/>
          <a:stretch>
            <a:fillRect/>
          </a:stretch>
        </p:blipFill>
        <p:spPr>
          <a:xfrm>
            <a:off x="287866" y="60325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2" name="poland-2982016_1920.jpg" descr="poland-2982016_1920.jpg"/>
          <p:cNvPicPr>
            <a:picLocks noChangeAspect="1"/>
          </p:cNvPicPr>
          <p:nvPr/>
        </p:nvPicPr>
        <p:blipFill>
          <a:blip r:embed="rId11"/>
          <a:srcRect l="1919" t="33659" r="63182"/>
          <a:stretch>
            <a:fillRect/>
          </a:stretch>
        </p:blipFill>
        <p:spPr>
          <a:xfrm>
            <a:off x="11582400" y="678060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3" name="lofoty-2979898_1920.jpg" descr="lofoty-2979898_1920.jpg"/>
          <p:cNvPicPr>
            <a:picLocks noChangeAspect="1"/>
          </p:cNvPicPr>
          <p:nvPr/>
        </p:nvPicPr>
        <p:blipFill>
          <a:blip r:embed="rId12"/>
          <a:srcRect l="60910" t="21165" r="10379" b="8700"/>
          <a:stretch>
            <a:fillRect/>
          </a:stretch>
        </p:blipFill>
        <p:spPr>
          <a:xfrm>
            <a:off x="287866" y="8538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4" name="landscape-2389023_1920.jpg" descr="landscape-2389023_1920.jpg"/>
          <p:cNvPicPr>
            <a:picLocks noChangeAspect="1"/>
          </p:cNvPicPr>
          <p:nvPr/>
        </p:nvPicPr>
        <p:blipFill>
          <a:blip r:embed="rId13"/>
          <a:srcRect l="33136" t="19696" r="26711"/>
          <a:stretch>
            <a:fillRect/>
          </a:stretch>
        </p:blipFill>
        <p:spPr>
          <a:xfrm>
            <a:off x="10312400" y="1271190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5" name="5151507815572.jpg" descr="5151507815572.jpg"/>
          <p:cNvPicPr>
            <a:picLocks noChangeAspect="1"/>
          </p:cNvPicPr>
          <p:nvPr/>
        </p:nvPicPr>
        <p:blipFill>
          <a:blip r:embed="rId14"/>
          <a:srcRect l="32666" r="666"/>
          <a:stretch>
            <a:fillRect/>
          </a:stretch>
        </p:blipFill>
        <p:spPr>
          <a:xfrm>
            <a:off x="1031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6" name="istanbul.jpg" descr="istanbul.jpg"/>
          <p:cNvPicPr>
            <a:picLocks noChangeAspect="1"/>
          </p:cNvPicPr>
          <p:nvPr/>
        </p:nvPicPr>
        <p:blipFill>
          <a:blip r:embed="rId15"/>
          <a:srcRect l="25997" t="20274" r="25997" b="7317"/>
          <a:stretch>
            <a:fillRect/>
          </a:stretch>
        </p:blipFill>
        <p:spPr>
          <a:xfrm>
            <a:off x="10312400" y="-12701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7" name="city-2139582_1920.jpg" descr="city-2139582_1920.jpg"/>
          <p:cNvPicPr>
            <a:picLocks noChangeAspect="1"/>
          </p:cNvPicPr>
          <p:nvPr/>
        </p:nvPicPr>
        <p:blipFill>
          <a:blip r:embed="rId16"/>
          <a:srcRect l="11618" r="32756"/>
          <a:stretch>
            <a:fillRect/>
          </a:stretch>
        </p:blipFill>
        <p:spPr>
          <a:xfrm>
            <a:off x="15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8" name="brussels-2444880_1920.jpg" descr="brussels-2444880_1920.jpg"/>
          <p:cNvPicPr>
            <a:picLocks noChangeAspect="1"/>
          </p:cNvPicPr>
          <p:nvPr/>
        </p:nvPicPr>
        <p:blipFill>
          <a:blip r:embed="rId17"/>
          <a:srcRect l="32788" r="1013"/>
          <a:stretch>
            <a:fillRect/>
          </a:stretch>
        </p:blipFill>
        <p:spPr>
          <a:xfrm>
            <a:off x="152399" y="1247775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9" name="manneken-pis-1535118_1920.jpg" descr="manneken-pis-1535118_1920.jpg"/>
          <p:cNvPicPr>
            <a:picLocks noChangeAspect="1"/>
          </p:cNvPicPr>
          <p:nvPr/>
        </p:nvPicPr>
        <p:blipFill>
          <a:blip r:embed="rId18"/>
          <a:srcRect l="1965" t="12046" r="17014" b="23263"/>
          <a:stretch>
            <a:fillRect/>
          </a:stretch>
        </p:blipFill>
        <p:spPr>
          <a:xfrm>
            <a:off x="904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0" name="canada-1343486_1920.jpg" descr="canada-1343486_1920.jpg"/>
          <p:cNvPicPr>
            <a:picLocks noChangeAspect="1"/>
          </p:cNvPicPr>
          <p:nvPr/>
        </p:nvPicPr>
        <p:blipFill>
          <a:blip r:embed="rId19"/>
          <a:srcRect l="34000"/>
          <a:stretch>
            <a:fillRect/>
          </a:stretch>
        </p:blipFill>
        <p:spPr>
          <a:xfrm>
            <a:off x="9042400" y="-12700"/>
            <a:ext cx="12573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1" name="underground-3036990_1920.jpg" descr="underground-3036990_1920.jpg"/>
          <p:cNvPicPr>
            <a:picLocks noChangeAspect="1"/>
          </p:cNvPicPr>
          <p:nvPr/>
        </p:nvPicPr>
        <p:blipFill>
          <a:blip r:embed="rId20"/>
          <a:srcRect l="18750" r="18750"/>
          <a:stretch>
            <a:fillRect/>
          </a:stretch>
        </p:blipFill>
        <p:spPr>
          <a:xfrm>
            <a:off x="1419224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2" name="amsterdam-2696741_1920.jpg" descr="amsterdam-2696741_1920.jpg"/>
          <p:cNvPicPr>
            <a:picLocks noChangeAspect="1"/>
          </p:cNvPicPr>
          <p:nvPr/>
        </p:nvPicPr>
        <p:blipFill>
          <a:blip r:embed="rId21"/>
          <a:srcRect l="35333"/>
          <a:stretch>
            <a:fillRect/>
          </a:stretch>
        </p:blipFill>
        <p:spPr>
          <a:xfrm>
            <a:off x="2690812" y="-12700"/>
            <a:ext cx="12319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95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3" name="hollywood-sign-1598473_1920.jpg" descr="hollywood-sign-1598473_1920.jpg"/>
          <p:cNvPicPr>
            <a:picLocks noChangeAspect="1"/>
          </p:cNvPicPr>
          <p:nvPr/>
        </p:nvPicPr>
        <p:blipFill>
          <a:blip r:embed="rId22"/>
          <a:srcRect l="24020" r="9365"/>
          <a:stretch>
            <a:fillRect/>
          </a:stretch>
        </p:blipFill>
        <p:spPr>
          <a:xfrm>
            <a:off x="3962400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4" name="panorama-2154194_1920.jpg" descr="panorama-2154194_1920.jpg"/>
          <p:cNvPicPr>
            <a:picLocks noChangeAspect="1"/>
          </p:cNvPicPr>
          <p:nvPr/>
        </p:nvPicPr>
        <p:blipFill>
          <a:blip r:embed="rId23"/>
          <a:srcRect l="1425" r="51422" b="13158"/>
          <a:stretch>
            <a:fillRect/>
          </a:stretch>
        </p:blipFill>
        <p:spPr>
          <a:xfrm>
            <a:off x="5232400" y="73"/>
            <a:ext cx="1270000" cy="125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21384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5" name="berlin-989111_1920.jpg" descr="berlin-989111_1920.jpg"/>
          <p:cNvPicPr>
            <a:picLocks noChangeAspect="1"/>
          </p:cNvPicPr>
          <p:nvPr/>
        </p:nvPicPr>
        <p:blipFill>
          <a:blip r:embed="rId24"/>
          <a:srcRect l="22010" t="1693" r="36828" b="1693"/>
          <a:stretch>
            <a:fillRect/>
          </a:stretch>
        </p:blipFill>
        <p:spPr>
          <a:xfrm>
            <a:off x="6499225" y="-12701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6" name="cusco-2774927_1920.jpg" descr="cusco-2774927_1920.jpg"/>
          <p:cNvPicPr>
            <a:picLocks noChangeAspect="1"/>
          </p:cNvPicPr>
          <p:nvPr/>
        </p:nvPicPr>
        <p:blipFill>
          <a:blip r:embed="rId25"/>
          <a:srcRect l="9333" r="24000"/>
          <a:stretch>
            <a:fillRect/>
          </a:stretch>
        </p:blipFill>
        <p:spPr>
          <a:xfrm>
            <a:off x="7769225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7" name="eiffel-tower-2810259_1280.jpg" descr="eiffel-tower-2810259_1280.jpg"/>
          <p:cNvPicPr>
            <a:picLocks noChangeAspect="1"/>
          </p:cNvPicPr>
          <p:nvPr/>
        </p:nvPicPr>
        <p:blipFill>
          <a:blip r:embed="rId26"/>
          <a:srcRect l="14562" r="29187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38" name="La FIAFE :…"/>
          <p:cNvSpPr txBox="1"/>
          <p:nvPr/>
        </p:nvSpPr>
        <p:spPr>
          <a:xfrm>
            <a:off x="-24723" y="3247032"/>
            <a:ext cx="130048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marR="643890" defTabSz="457200">
              <a:defRPr sz="2500"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 FIAFE : </a:t>
            </a:r>
          </a:p>
          <a:p>
            <a:pPr marL="444500" marR="643890" defTabSz="457200">
              <a:defRPr sz="2500"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une équipe bénévole au service des Accueils</a:t>
            </a:r>
          </a:p>
        </p:txBody>
      </p:sp>
      <p:pic>
        <p:nvPicPr>
          <p:cNvPr id="339" name="IMG_0470.jpeg" descr="IMG_0470.jpeg"/>
          <p:cNvPicPr>
            <a:picLocks noChangeAspect="1"/>
          </p:cNvPicPr>
          <p:nvPr/>
        </p:nvPicPr>
        <p:blipFill>
          <a:blip r:embed="rId27"/>
          <a:srcRect l="32643" t="19070" r="36979" b="58145"/>
          <a:stretch>
            <a:fillRect/>
          </a:stretch>
        </p:blipFill>
        <p:spPr>
          <a:xfrm>
            <a:off x="6034479" y="4845049"/>
            <a:ext cx="1424012" cy="1421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6" y="0"/>
                </a:moveTo>
                <a:cubicBezTo>
                  <a:pt x="7318" y="0"/>
                  <a:pt x="4803" y="1007"/>
                  <a:pt x="2882" y="3018"/>
                </a:cubicBezTo>
                <a:cubicBezTo>
                  <a:pt x="-961" y="7039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9"/>
                  <a:pt x="16796" y="3018"/>
                </a:cubicBezTo>
                <a:cubicBezTo>
                  <a:pt x="14875" y="1007"/>
                  <a:pt x="12355" y="0"/>
                  <a:pt x="9836" y="0"/>
                </a:cubicBezTo>
                <a:close/>
              </a:path>
            </a:pathLst>
          </a:custGeom>
          <a:ln w="6350">
            <a:solidFill>
              <a:srgbClr val="000000"/>
            </a:solidFill>
            <a:miter lim="400000"/>
          </a:ln>
        </p:spPr>
      </p:pic>
      <p:pic>
        <p:nvPicPr>
          <p:cNvPr id="340" name="Capture d’écran 2019-04-04 à 14.33.34.png" descr="Capture d’écran 2019-04-04 à 14.33.34.png"/>
          <p:cNvPicPr>
            <a:picLocks noChangeAspect="1"/>
          </p:cNvPicPr>
          <p:nvPr/>
        </p:nvPicPr>
        <p:blipFill>
          <a:blip r:embed="rId28"/>
          <a:srcRect l="29047" t="5439" r="7610" b="42654"/>
          <a:stretch>
            <a:fillRect/>
          </a:stretch>
        </p:blipFill>
        <p:spPr>
          <a:xfrm>
            <a:off x="8186448" y="4879974"/>
            <a:ext cx="1424011" cy="1421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6" y="0"/>
                </a:moveTo>
                <a:cubicBezTo>
                  <a:pt x="7318" y="0"/>
                  <a:pt x="4803" y="1007"/>
                  <a:pt x="2882" y="3018"/>
                </a:cubicBezTo>
                <a:cubicBezTo>
                  <a:pt x="-961" y="7039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9"/>
                  <a:pt x="16796" y="3018"/>
                </a:cubicBezTo>
                <a:cubicBezTo>
                  <a:pt x="14875" y="1007"/>
                  <a:pt x="12355" y="0"/>
                  <a:pt x="9836" y="0"/>
                </a:cubicBezTo>
                <a:close/>
              </a:path>
            </a:pathLst>
          </a:custGeom>
          <a:ln w="6350">
            <a:solidFill>
              <a:srgbClr val="000000"/>
            </a:solidFill>
            <a:miter lim="400000"/>
          </a:ln>
        </p:spPr>
      </p:pic>
      <p:pic>
        <p:nvPicPr>
          <p:cNvPr id="341" name="Capture d’écran 2019-04-04 à 14.28.48.png" descr="Capture d’écran 2019-04-04 à 14.28.48.png"/>
          <p:cNvPicPr>
            <a:picLocks noChangeAspect="1"/>
          </p:cNvPicPr>
          <p:nvPr/>
        </p:nvPicPr>
        <p:blipFill>
          <a:blip r:embed="rId29"/>
          <a:srcRect l="3" t="19757" r="51779" b="36922"/>
          <a:stretch>
            <a:fillRect/>
          </a:stretch>
        </p:blipFill>
        <p:spPr>
          <a:xfrm>
            <a:off x="3888278" y="4834797"/>
            <a:ext cx="1418245" cy="1424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1" h="20595" extrusionOk="0">
                <a:moveTo>
                  <a:pt x="10251" y="0"/>
                </a:moveTo>
                <a:cubicBezTo>
                  <a:pt x="7605" y="0"/>
                  <a:pt x="4963" y="1008"/>
                  <a:pt x="2944" y="3019"/>
                </a:cubicBezTo>
                <a:cubicBezTo>
                  <a:pt x="1249" y="4707"/>
                  <a:pt x="272" y="6834"/>
                  <a:pt x="0" y="9033"/>
                </a:cubicBezTo>
                <a:lnTo>
                  <a:pt x="0" y="11558"/>
                </a:lnTo>
                <a:cubicBezTo>
                  <a:pt x="271" y="13758"/>
                  <a:pt x="1249" y="15890"/>
                  <a:pt x="2944" y="17579"/>
                </a:cubicBezTo>
                <a:cubicBezTo>
                  <a:pt x="6982" y="21600"/>
                  <a:pt x="13525" y="21600"/>
                  <a:pt x="17563" y="17579"/>
                </a:cubicBezTo>
                <a:cubicBezTo>
                  <a:pt x="21600" y="13557"/>
                  <a:pt x="21600" y="7040"/>
                  <a:pt x="17563" y="3019"/>
                </a:cubicBezTo>
                <a:cubicBezTo>
                  <a:pt x="15544" y="1008"/>
                  <a:pt x="12896" y="0"/>
                  <a:pt x="10251" y="0"/>
                </a:cubicBezTo>
                <a:close/>
              </a:path>
            </a:pathLst>
          </a:custGeom>
          <a:ln w="6350">
            <a:solidFill>
              <a:srgbClr val="000000"/>
            </a:solidFill>
            <a:miter lim="400000"/>
          </a:ln>
        </p:spPr>
      </p:pic>
      <p:pic>
        <p:nvPicPr>
          <p:cNvPr id="342" name="Capture d’écran 2019-04-04 à 14.32.04.png" descr="Capture d’écran 2019-04-04 à 14.32.04.png"/>
          <p:cNvPicPr>
            <a:picLocks noChangeAspect="1"/>
          </p:cNvPicPr>
          <p:nvPr/>
        </p:nvPicPr>
        <p:blipFill>
          <a:blip r:embed="rId30"/>
          <a:srcRect l="42708" t="10309" r="7807" b="45304"/>
          <a:stretch>
            <a:fillRect/>
          </a:stretch>
        </p:blipFill>
        <p:spPr>
          <a:xfrm>
            <a:off x="7255933" y="6704666"/>
            <a:ext cx="1424011" cy="1421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6" y="0"/>
                </a:moveTo>
                <a:cubicBezTo>
                  <a:pt x="7318" y="0"/>
                  <a:pt x="4803" y="1007"/>
                  <a:pt x="2882" y="3018"/>
                </a:cubicBezTo>
                <a:cubicBezTo>
                  <a:pt x="-961" y="7039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39"/>
                  <a:pt x="16796" y="3018"/>
                </a:cubicBezTo>
                <a:cubicBezTo>
                  <a:pt x="14875" y="1007"/>
                  <a:pt x="12355" y="0"/>
                  <a:pt x="9836" y="0"/>
                </a:cubicBezTo>
                <a:close/>
              </a:path>
            </a:pathLst>
          </a:custGeom>
          <a:ln w="6350">
            <a:solidFill>
              <a:srgbClr val="000000"/>
            </a:solidFill>
            <a:miter lim="400000"/>
          </a:ln>
        </p:spPr>
      </p:pic>
      <p:pic>
        <p:nvPicPr>
          <p:cNvPr id="343" name="9613738D-18B9-4665-B6C6-4B1476A88F98.jpeg" descr="9613738D-18B9-4665-B6C6-4B1476A88F98.jpeg"/>
          <p:cNvPicPr>
            <a:picLocks noChangeAspect="1"/>
          </p:cNvPicPr>
          <p:nvPr/>
        </p:nvPicPr>
        <p:blipFill>
          <a:blip r:embed="rId31"/>
          <a:srcRect t="3688" b="21190"/>
          <a:stretch>
            <a:fillRect/>
          </a:stretch>
        </p:blipFill>
        <p:spPr>
          <a:xfrm>
            <a:off x="2548026" y="6703510"/>
            <a:ext cx="1424201" cy="1424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797" y="0"/>
                </a:moveTo>
                <a:cubicBezTo>
                  <a:pt x="8033" y="0"/>
                  <a:pt x="5274" y="1008"/>
                  <a:pt x="3166" y="3019"/>
                </a:cubicBezTo>
                <a:cubicBezTo>
                  <a:pt x="1057" y="5029"/>
                  <a:pt x="0" y="7660"/>
                  <a:pt x="0" y="10296"/>
                </a:cubicBezTo>
                <a:cubicBezTo>
                  <a:pt x="0" y="12931"/>
                  <a:pt x="1057" y="15568"/>
                  <a:pt x="3166" y="17579"/>
                </a:cubicBezTo>
                <a:cubicBezTo>
                  <a:pt x="7383" y="21600"/>
                  <a:pt x="14217" y="21600"/>
                  <a:pt x="18434" y="17579"/>
                </a:cubicBezTo>
                <a:cubicBezTo>
                  <a:pt x="20543" y="15568"/>
                  <a:pt x="21600" y="12931"/>
                  <a:pt x="21600" y="10296"/>
                </a:cubicBezTo>
                <a:cubicBezTo>
                  <a:pt x="21600" y="7660"/>
                  <a:pt x="20543" y="5029"/>
                  <a:pt x="18434" y="3019"/>
                </a:cubicBezTo>
                <a:cubicBezTo>
                  <a:pt x="16326" y="1008"/>
                  <a:pt x="13561" y="0"/>
                  <a:pt x="10797" y="0"/>
                </a:cubicBezTo>
                <a:close/>
              </a:path>
            </a:pathLst>
          </a:custGeom>
          <a:ln w="6350">
            <a:solidFill>
              <a:srgbClr val="000000"/>
            </a:solidFill>
            <a:miter lim="400000"/>
          </a:ln>
        </p:spPr>
      </p:pic>
      <p:pic>
        <p:nvPicPr>
          <p:cNvPr id="344" name="Gioa.jpeg" descr="Gioa.jpeg"/>
          <p:cNvPicPr>
            <a:picLocks noChangeAspect="1"/>
          </p:cNvPicPr>
          <p:nvPr/>
        </p:nvPicPr>
        <p:blipFill>
          <a:blip r:embed="rId32"/>
          <a:srcRect l="50491" t="9643" r="7123" b="33836"/>
          <a:stretch>
            <a:fillRect/>
          </a:stretch>
        </p:blipFill>
        <p:spPr>
          <a:xfrm>
            <a:off x="4965746" y="6703510"/>
            <a:ext cx="1424011" cy="1424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6" y="0"/>
                </a:moveTo>
                <a:cubicBezTo>
                  <a:pt x="7318" y="0"/>
                  <a:pt x="4803" y="1008"/>
                  <a:pt x="2882" y="3019"/>
                </a:cubicBezTo>
                <a:cubicBezTo>
                  <a:pt x="-961" y="7040"/>
                  <a:pt x="-961" y="13557"/>
                  <a:pt x="2882" y="17579"/>
                </a:cubicBezTo>
                <a:cubicBezTo>
                  <a:pt x="6725" y="21600"/>
                  <a:pt x="12953" y="21600"/>
                  <a:pt x="16796" y="17579"/>
                </a:cubicBezTo>
                <a:cubicBezTo>
                  <a:pt x="20639" y="13557"/>
                  <a:pt x="20639" y="7040"/>
                  <a:pt x="16796" y="3019"/>
                </a:cubicBezTo>
                <a:cubicBezTo>
                  <a:pt x="14875" y="1008"/>
                  <a:pt x="12355" y="0"/>
                  <a:pt x="9836" y="0"/>
                </a:cubicBezTo>
                <a:close/>
              </a:path>
            </a:pathLst>
          </a:custGeom>
          <a:ln w="6350">
            <a:solidFill>
              <a:srgbClr val="000000"/>
            </a:solidFill>
            <a:miter lim="400000"/>
          </a:ln>
        </p:spPr>
      </p:pic>
      <p:pic>
        <p:nvPicPr>
          <p:cNvPr id="345" name="Véronique.png" descr="Véronique.png"/>
          <p:cNvPicPr>
            <a:picLocks noChangeAspect="1"/>
          </p:cNvPicPr>
          <p:nvPr/>
        </p:nvPicPr>
        <p:blipFill>
          <a:blip r:embed="rId33"/>
          <a:srcRect l="17601" t="817" r="247" b="44895"/>
          <a:stretch>
            <a:fillRect/>
          </a:stretch>
        </p:blipFill>
        <p:spPr>
          <a:xfrm rot="1440000">
            <a:off x="9546145" y="6703481"/>
            <a:ext cx="1424355" cy="142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95" h="19969" extrusionOk="0">
                <a:moveTo>
                  <a:pt x="5661" y="865"/>
                </a:moveTo>
                <a:cubicBezTo>
                  <a:pt x="3429" y="1904"/>
                  <a:pt x="1581" y="3835"/>
                  <a:pt x="636" y="6408"/>
                </a:cubicBezTo>
                <a:cubicBezTo>
                  <a:pt x="-1253" y="11555"/>
                  <a:pt x="1204" y="17327"/>
                  <a:pt x="6127" y="19303"/>
                </a:cubicBezTo>
                <a:cubicBezTo>
                  <a:pt x="11049" y="21279"/>
                  <a:pt x="16568" y="18709"/>
                  <a:pt x="18458" y="13562"/>
                </a:cubicBezTo>
                <a:cubicBezTo>
                  <a:pt x="20347" y="8415"/>
                  <a:pt x="17890" y="2643"/>
                  <a:pt x="12967" y="667"/>
                </a:cubicBezTo>
                <a:cubicBezTo>
                  <a:pt x="10506" y="-321"/>
                  <a:pt x="7893" y="-174"/>
                  <a:pt x="5661" y="865"/>
                </a:cubicBezTo>
                <a:close/>
              </a:path>
            </a:pathLst>
          </a:custGeom>
          <a:ln w="635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Logo Fiafe.jpg" descr="Logo Fiafe.jpg"/>
          <p:cNvPicPr>
            <a:picLocks noChangeAspect="1"/>
          </p:cNvPicPr>
          <p:nvPr/>
        </p:nvPicPr>
        <p:blipFill>
          <a:blip r:embed="rId2"/>
          <a:srcRect l="8703" r="8703"/>
          <a:stretch>
            <a:fillRect/>
          </a:stretch>
        </p:blipFill>
        <p:spPr>
          <a:xfrm>
            <a:off x="4849018" y="1334690"/>
            <a:ext cx="3306920" cy="2142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7301507815570.jpg" descr="7301507815570.jpg"/>
          <p:cNvPicPr>
            <a:picLocks noChangeAspect="1"/>
          </p:cNvPicPr>
          <p:nvPr/>
        </p:nvPicPr>
        <p:blipFill>
          <a:blip r:embed="rId3"/>
          <a:srcRect l="16666" r="16666"/>
          <a:stretch>
            <a:fillRect/>
          </a:stretch>
        </p:blipFill>
        <p:spPr>
          <a:xfrm>
            <a:off x="11582400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1" name="8121507815555.jpg" descr="8121507815555.jpg"/>
          <p:cNvPicPr>
            <a:picLocks noChangeAspect="1"/>
          </p:cNvPicPr>
          <p:nvPr/>
        </p:nvPicPr>
        <p:blipFill>
          <a:blip r:embed="rId4"/>
          <a:srcRect l="16666" r="16666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2" name="cambodia-3051557_1920.jpg" descr="cambodia-3051557_1920.jpg"/>
          <p:cNvPicPr>
            <a:picLocks noChangeAspect="1"/>
          </p:cNvPicPr>
          <p:nvPr/>
        </p:nvPicPr>
        <p:blipFill>
          <a:blip r:embed="rId5"/>
          <a:srcRect l="33004" r="18437" b="25685"/>
          <a:stretch>
            <a:fillRect/>
          </a:stretch>
        </p:blipFill>
        <p:spPr>
          <a:xfrm>
            <a:off x="11582399" y="1285174"/>
            <a:ext cx="1270001" cy="124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4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3" name="egypt-84492_1280.jpg" descr="egypt-84492_1280.jpg"/>
          <p:cNvPicPr>
            <a:picLocks noChangeAspect="1"/>
          </p:cNvPicPr>
          <p:nvPr/>
        </p:nvPicPr>
        <p:blipFill>
          <a:blip r:embed="rId6"/>
          <a:srcRect l="12665" t="15448" r="22964" b="13"/>
          <a:stretch>
            <a:fillRect/>
          </a:stretch>
        </p:blipFill>
        <p:spPr>
          <a:xfrm>
            <a:off x="11582400" y="1257300"/>
            <a:ext cx="1270001" cy="125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276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4" name="island-95159_1280.jpg" descr="island-95159_1280.jpg"/>
          <p:cNvPicPr>
            <a:picLocks noChangeAspect="1"/>
          </p:cNvPicPr>
          <p:nvPr/>
        </p:nvPicPr>
        <p:blipFill>
          <a:blip r:embed="rId7"/>
          <a:srcRect l="12499" r="12499"/>
          <a:stretch>
            <a:fillRect/>
          </a:stretch>
        </p:blipFill>
        <p:spPr>
          <a:xfrm>
            <a:off x="11582399" y="5490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5" name="desert-1007157_1920.jpg" descr="desert-1007157_1920.jpg"/>
          <p:cNvPicPr>
            <a:picLocks noChangeAspect="1"/>
          </p:cNvPicPr>
          <p:nvPr/>
        </p:nvPicPr>
        <p:blipFill>
          <a:blip r:embed="rId8"/>
          <a:srcRect l="4946" t="14542" r="38023"/>
          <a:stretch>
            <a:fillRect/>
          </a:stretch>
        </p:blipFill>
        <p:spPr>
          <a:xfrm>
            <a:off x="11569700" y="2520950"/>
            <a:ext cx="1270000" cy="126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58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6" name="statue-of-liberty-1045266_1920.jpg" descr="statue-of-liberty-1045266_1920.jpg"/>
          <p:cNvPicPr>
            <a:picLocks noChangeAspect="1"/>
          </p:cNvPicPr>
          <p:nvPr/>
        </p:nvPicPr>
        <p:blipFill>
          <a:blip r:embed="rId9"/>
          <a:srcRect l="26749" r="7"/>
          <a:stretch>
            <a:fillRect/>
          </a:stretch>
        </p:blipFill>
        <p:spPr>
          <a:xfrm>
            <a:off x="1569574" y="8538633"/>
            <a:ext cx="1240235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1094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7" name="morocco-852200_1920.jpg" descr="morocco-852200_1920.jpg"/>
          <p:cNvPicPr>
            <a:picLocks noChangeAspect="1"/>
          </p:cNvPicPr>
          <p:nvPr/>
        </p:nvPicPr>
        <p:blipFill>
          <a:blip r:embed="rId10"/>
          <a:srcRect l="21038" t="11384" r="21038" b="11384"/>
          <a:stretch>
            <a:fillRect/>
          </a:stretch>
        </p:blipFill>
        <p:spPr>
          <a:xfrm>
            <a:off x="287866" y="60325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8" name="poland-2982016_1920.jpg" descr="poland-2982016_1920.jpg"/>
          <p:cNvPicPr>
            <a:picLocks noChangeAspect="1"/>
          </p:cNvPicPr>
          <p:nvPr/>
        </p:nvPicPr>
        <p:blipFill>
          <a:blip r:embed="rId11"/>
          <a:srcRect l="1919" t="33659" r="63182"/>
          <a:stretch>
            <a:fillRect/>
          </a:stretch>
        </p:blipFill>
        <p:spPr>
          <a:xfrm>
            <a:off x="11582400" y="678060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9" name="lofoty-2979898_1920.jpg" descr="lofoty-2979898_1920.jpg"/>
          <p:cNvPicPr>
            <a:picLocks noChangeAspect="1"/>
          </p:cNvPicPr>
          <p:nvPr/>
        </p:nvPicPr>
        <p:blipFill>
          <a:blip r:embed="rId12"/>
          <a:srcRect l="60910" t="21165" r="10379" b="8700"/>
          <a:stretch>
            <a:fillRect/>
          </a:stretch>
        </p:blipFill>
        <p:spPr>
          <a:xfrm>
            <a:off x="287866" y="8538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0" name="landscape-2389023_1920.jpg" descr="landscape-2389023_1920.jpg"/>
          <p:cNvPicPr>
            <a:picLocks noChangeAspect="1"/>
          </p:cNvPicPr>
          <p:nvPr/>
        </p:nvPicPr>
        <p:blipFill>
          <a:blip r:embed="rId13"/>
          <a:srcRect l="33136" t="19696" r="26711"/>
          <a:stretch>
            <a:fillRect/>
          </a:stretch>
        </p:blipFill>
        <p:spPr>
          <a:xfrm>
            <a:off x="10312400" y="1271190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1" name="5151507815572.jpg" descr="5151507815572.jpg"/>
          <p:cNvPicPr>
            <a:picLocks noChangeAspect="1"/>
          </p:cNvPicPr>
          <p:nvPr/>
        </p:nvPicPr>
        <p:blipFill>
          <a:blip r:embed="rId14"/>
          <a:srcRect l="32666" r="666"/>
          <a:stretch>
            <a:fillRect/>
          </a:stretch>
        </p:blipFill>
        <p:spPr>
          <a:xfrm>
            <a:off x="1031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2" name="istanbul.jpg" descr="istanbul.jpg"/>
          <p:cNvPicPr>
            <a:picLocks noChangeAspect="1"/>
          </p:cNvPicPr>
          <p:nvPr/>
        </p:nvPicPr>
        <p:blipFill>
          <a:blip r:embed="rId15"/>
          <a:srcRect l="25997" t="20274" r="25997" b="7317"/>
          <a:stretch>
            <a:fillRect/>
          </a:stretch>
        </p:blipFill>
        <p:spPr>
          <a:xfrm>
            <a:off x="10312400" y="-12701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3" name="city-2139582_1920.jpg" descr="city-2139582_1920.jpg"/>
          <p:cNvPicPr>
            <a:picLocks noChangeAspect="1"/>
          </p:cNvPicPr>
          <p:nvPr/>
        </p:nvPicPr>
        <p:blipFill>
          <a:blip r:embed="rId16"/>
          <a:srcRect l="11618" r="32756"/>
          <a:stretch>
            <a:fillRect/>
          </a:stretch>
        </p:blipFill>
        <p:spPr>
          <a:xfrm>
            <a:off x="15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4" name="brussels-2444880_1920.jpg" descr="brussels-2444880_1920.jpg"/>
          <p:cNvPicPr>
            <a:picLocks noChangeAspect="1"/>
          </p:cNvPicPr>
          <p:nvPr/>
        </p:nvPicPr>
        <p:blipFill>
          <a:blip r:embed="rId17"/>
          <a:srcRect l="32788" r="1013"/>
          <a:stretch>
            <a:fillRect/>
          </a:stretch>
        </p:blipFill>
        <p:spPr>
          <a:xfrm>
            <a:off x="152399" y="1247775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5" name="manneken-pis-1535118_1920.jpg" descr="manneken-pis-1535118_1920.jpg"/>
          <p:cNvPicPr>
            <a:picLocks noChangeAspect="1"/>
          </p:cNvPicPr>
          <p:nvPr/>
        </p:nvPicPr>
        <p:blipFill>
          <a:blip r:embed="rId18"/>
          <a:srcRect l="1965" t="12046" r="17014" b="23263"/>
          <a:stretch>
            <a:fillRect/>
          </a:stretch>
        </p:blipFill>
        <p:spPr>
          <a:xfrm>
            <a:off x="904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6" name="canada-1343486_1920.jpg" descr="canada-1343486_1920.jpg"/>
          <p:cNvPicPr>
            <a:picLocks noChangeAspect="1"/>
          </p:cNvPicPr>
          <p:nvPr/>
        </p:nvPicPr>
        <p:blipFill>
          <a:blip r:embed="rId19"/>
          <a:srcRect l="34000"/>
          <a:stretch>
            <a:fillRect/>
          </a:stretch>
        </p:blipFill>
        <p:spPr>
          <a:xfrm>
            <a:off x="9042400" y="-12700"/>
            <a:ext cx="12573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7" name="underground-3036990_1920.jpg" descr="underground-3036990_1920.jpg"/>
          <p:cNvPicPr>
            <a:picLocks noChangeAspect="1"/>
          </p:cNvPicPr>
          <p:nvPr/>
        </p:nvPicPr>
        <p:blipFill>
          <a:blip r:embed="rId20"/>
          <a:srcRect l="18750" r="18750"/>
          <a:stretch>
            <a:fillRect/>
          </a:stretch>
        </p:blipFill>
        <p:spPr>
          <a:xfrm>
            <a:off x="1419224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8" name="amsterdam-2696741_1920.jpg" descr="amsterdam-2696741_1920.jpg"/>
          <p:cNvPicPr>
            <a:picLocks noChangeAspect="1"/>
          </p:cNvPicPr>
          <p:nvPr/>
        </p:nvPicPr>
        <p:blipFill>
          <a:blip r:embed="rId21"/>
          <a:srcRect l="35333"/>
          <a:stretch>
            <a:fillRect/>
          </a:stretch>
        </p:blipFill>
        <p:spPr>
          <a:xfrm>
            <a:off x="2690812" y="-12700"/>
            <a:ext cx="12319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95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9" name="hollywood-sign-1598473_1920.jpg" descr="hollywood-sign-1598473_1920.jpg"/>
          <p:cNvPicPr>
            <a:picLocks noChangeAspect="1"/>
          </p:cNvPicPr>
          <p:nvPr/>
        </p:nvPicPr>
        <p:blipFill>
          <a:blip r:embed="rId22"/>
          <a:srcRect l="24020" r="9365"/>
          <a:stretch>
            <a:fillRect/>
          </a:stretch>
        </p:blipFill>
        <p:spPr>
          <a:xfrm>
            <a:off x="3962400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0" name="panorama-2154194_1920.jpg" descr="panorama-2154194_1920.jpg"/>
          <p:cNvPicPr>
            <a:picLocks noChangeAspect="1"/>
          </p:cNvPicPr>
          <p:nvPr/>
        </p:nvPicPr>
        <p:blipFill>
          <a:blip r:embed="rId23"/>
          <a:srcRect l="1425" r="51422" b="13158"/>
          <a:stretch>
            <a:fillRect/>
          </a:stretch>
        </p:blipFill>
        <p:spPr>
          <a:xfrm>
            <a:off x="5232400" y="73"/>
            <a:ext cx="1270000" cy="125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21384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1" name="berlin-989111_1920.jpg" descr="berlin-989111_1920.jpg"/>
          <p:cNvPicPr>
            <a:picLocks noChangeAspect="1"/>
          </p:cNvPicPr>
          <p:nvPr/>
        </p:nvPicPr>
        <p:blipFill>
          <a:blip r:embed="rId24"/>
          <a:srcRect l="22010" t="1693" r="36828" b="1693"/>
          <a:stretch>
            <a:fillRect/>
          </a:stretch>
        </p:blipFill>
        <p:spPr>
          <a:xfrm>
            <a:off x="6499225" y="-12701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2" name="cusco-2774927_1920.jpg" descr="cusco-2774927_1920.jpg"/>
          <p:cNvPicPr>
            <a:picLocks noChangeAspect="1"/>
          </p:cNvPicPr>
          <p:nvPr/>
        </p:nvPicPr>
        <p:blipFill>
          <a:blip r:embed="rId25"/>
          <a:srcRect l="9333" r="24000"/>
          <a:stretch>
            <a:fillRect/>
          </a:stretch>
        </p:blipFill>
        <p:spPr>
          <a:xfrm>
            <a:off x="7769225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3" name="eiffel-tower-2810259_1280.jpg" descr="eiffel-tower-2810259_1280.jpg"/>
          <p:cNvPicPr>
            <a:picLocks noChangeAspect="1"/>
          </p:cNvPicPr>
          <p:nvPr/>
        </p:nvPicPr>
        <p:blipFill>
          <a:blip r:embed="rId26"/>
          <a:srcRect l="14562" r="29187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74" name="Et bien sûr :…"/>
          <p:cNvSpPr txBox="1"/>
          <p:nvPr/>
        </p:nvSpPr>
        <p:spPr>
          <a:xfrm>
            <a:off x="16719" y="3223537"/>
            <a:ext cx="12971363" cy="1393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marR="186689" indent="-228600" defTabSz="449580">
              <a:lnSpc>
                <a:spcPct val="70000"/>
              </a:lnSpc>
              <a:defRPr sz="2500" b="0">
                <a:solidFill>
                  <a:srgbClr val="0227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 bien sûr : </a:t>
            </a:r>
          </a:p>
          <a:p>
            <a:pPr marL="457200" marR="186689" indent="-228600" defTabSz="449580">
              <a:defRPr sz="2500" b="0">
                <a:solidFill>
                  <a:srgbClr val="02275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nos </a:t>
            </a:r>
            <a:r>
              <a:rPr sz="3300"/>
              <a:t>Rencontres Annuelles</a:t>
            </a:r>
          </a:p>
        </p:txBody>
      </p:sp>
      <p:sp>
        <p:nvSpPr>
          <p:cNvPr id="375" name="Chaque année,…"/>
          <p:cNvSpPr txBox="1"/>
          <p:nvPr/>
        </p:nvSpPr>
        <p:spPr>
          <a:xfrm>
            <a:off x="1700859" y="4451350"/>
            <a:ext cx="6210529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643890" defTabSz="457200">
              <a:spcBef>
                <a:spcPts val="1400"/>
              </a:spcBef>
              <a:defRPr sz="2500"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Chaque année, </a:t>
            </a:r>
          </a:p>
          <a:p>
            <a:pPr marL="673100" marR="643890" indent="-228600" algn="l" defTabSz="457200">
              <a:buClr>
                <a:srgbClr val="022753"/>
              </a:buClr>
              <a:buSzPct val="100000"/>
              <a:buChar char="•"/>
              <a:defRPr sz="2500" b="0">
                <a:solidFill>
                  <a:srgbClr val="2453B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22753"/>
                </a:solidFill>
              </a:rPr>
              <a:t>3 jours consacrés aux</a:t>
            </a:r>
            <a:r>
              <a:t> </a:t>
            </a:r>
            <a:r>
              <a:rPr sz="2900">
                <a:solidFill>
                  <a:srgbClr val="C7343B"/>
                </a:solidFill>
              </a:rPr>
              <a:t>bénévoles</a:t>
            </a:r>
          </a:p>
          <a:p>
            <a:pPr marL="718819" marR="643890" indent="-274319" algn="l" defTabSz="457200">
              <a:buClr>
                <a:srgbClr val="022753"/>
              </a:buClr>
              <a:buSzPct val="88000"/>
              <a:buChar char="•"/>
              <a:defRPr sz="2500" b="0">
                <a:solidFill>
                  <a:srgbClr val="2453B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000">
                <a:solidFill>
                  <a:srgbClr val="C7343B"/>
                </a:solidFill>
              </a:rPr>
              <a:t>Assemblée générale</a:t>
            </a:r>
            <a:r>
              <a:t> </a:t>
            </a:r>
          </a:p>
          <a:p>
            <a:pPr marL="788340" marR="643890" indent="-347344" algn="l" defTabSz="457200">
              <a:defRPr sz="2500"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/>
              <a:t>(au Sénat ou au Ministère)</a:t>
            </a:r>
          </a:p>
          <a:p>
            <a:pPr marL="673100" marR="643890" indent="-228600" algn="l" defTabSz="457200">
              <a:buClr>
                <a:srgbClr val="022753"/>
              </a:buClr>
              <a:buSzPct val="100000"/>
              <a:buChar char="•"/>
              <a:defRPr sz="2500" b="0">
                <a:solidFill>
                  <a:srgbClr val="2453B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22753"/>
                </a:solidFill>
              </a:rPr>
              <a:t>Une journée de</a:t>
            </a:r>
            <a:r>
              <a:t> </a:t>
            </a:r>
            <a:r>
              <a:rPr sz="3000">
                <a:solidFill>
                  <a:srgbClr val="C7343B"/>
                </a:solidFill>
              </a:rPr>
              <a:t>formation</a:t>
            </a:r>
            <a:endParaRPr>
              <a:solidFill>
                <a:srgbClr val="C7343B"/>
              </a:solidFill>
            </a:endParaRPr>
          </a:p>
          <a:p>
            <a:pPr marL="673100" marR="643890" indent="-228600" algn="l" defTabSz="457200">
              <a:buClr>
                <a:srgbClr val="022753"/>
              </a:buClr>
              <a:buSzPct val="100000"/>
              <a:buChar char="•"/>
              <a:defRPr sz="2500" b="0">
                <a:solidFill>
                  <a:srgbClr val="2453B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22753"/>
                </a:solidFill>
              </a:rPr>
              <a:t>Une</a:t>
            </a:r>
            <a:r>
              <a:t> </a:t>
            </a:r>
            <a:r>
              <a:rPr sz="3000">
                <a:solidFill>
                  <a:srgbClr val="C7343B"/>
                </a:solidFill>
              </a:rPr>
              <a:t>table ronde</a:t>
            </a:r>
          </a:p>
          <a:p>
            <a:pPr marL="673100" marR="643890" indent="-228600" algn="l" defTabSz="457200">
              <a:buClr>
                <a:srgbClr val="022652"/>
              </a:buClr>
              <a:buSzPct val="100000"/>
              <a:buChar char="•"/>
              <a:defRPr sz="2500" b="0">
                <a:solidFill>
                  <a:srgbClr val="2453B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22753"/>
                </a:solidFill>
              </a:rPr>
              <a:t>Une</a:t>
            </a:r>
            <a:r>
              <a:t> </a:t>
            </a:r>
            <a:r>
              <a:rPr sz="3000">
                <a:solidFill>
                  <a:srgbClr val="C7343B"/>
                </a:solidFill>
              </a:rPr>
              <a:t>conférence</a:t>
            </a:r>
            <a:r>
              <a:rPr sz="3000"/>
              <a:t> </a:t>
            </a:r>
          </a:p>
          <a:p>
            <a:pPr marL="673100" marR="643890" indent="-228600" algn="l" defTabSz="457200">
              <a:buClr>
                <a:srgbClr val="022753"/>
              </a:buClr>
              <a:buSzPct val="100000"/>
              <a:buChar char="•"/>
              <a:defRPr sz="2500" b="0">
                <a:solidFill>
                  <a:srgbClr val="2453B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22753"/>
                </a:solidFill>
              </a:rPr>
              <a:t>Des</a:t>
            </a:r>
            <a:r>
              <a:t> </a:t>
            </a:r>
            <a:r>
              <a:rPr sz="3000">
                <a:solidFill>
                  <a:srgbClr val="C7343B"/>
                </a:solidFill>
              </a:rPr>
              <a:t>moments conviviaux</a:t>
            </a:r>
            <a:r>
              <a:t> </a:t>
            </a:r>
            <a:r>
              <a:rPr>
                <a:solidFill>
                  <a:srgbClr val="022753"/>
                </a:solidFill>
              </a:rPr>
              <a:t>le soir : </a:t>
            </a:r>
          </a:p>
          <a:p>
            <a:pPr marL="407340" marR="643890" algn="l" defTabSz="457200">
              <a:defRPr sz="2500"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apéro d’accueil, un cocktail au Ministère, un dîner assis placé.</a:t>
            </a:r>
          </a:p>
        </p:txBody>
      </p:sp>
      <p:pic>
        <p:nvPicPr>
          <p:cNvPr id="376" name="IMG_3462.JPG" descr="IMG_3462.JPG"/>
          <p:cNvPicPr>
            <a:picLocks noChangeAspect="1"/>
          </p:cNvPicPr>
          <p:nvPr/>
        </p:nvPicPr>
        <p:blipFill>
          <a:blip r:embed="rId27"/>
          <a:srcRect l="5560" t="27954" r="5560"/>
          <a:stretch>
            <a:fillRect/>
          </a:stretch>
        </p:blipFill>
        <p:spPr>
          <a:xfrm>
            <a:off x="7943452" y="4457656"/>
            <a:ext cx="3425453" cy="1851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Collage sans titre.jpg" descr="Collage sans titre.jp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84120" y="5757796"/>
            <a:ext cx="3544227" cy="3544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Logo Fiafe.jpg" descr="Logo Fiafe.jpg"/>
          <p:cNvPicPr>
            <a:picLocks noChangeAspect="1"/>
          </p:cNvPicPr>
          <p:nvPr/>
        </p:nvPicPr>
        <p:blipFill>
          <a:blip r:embed="rId2"/>
          <a:srcRect l="8703" r="8703"/>
          <a:stretch>
            <a:fillRect/>
          </a:stretch>
        </p:blipFill>
        <p:spPr>
          <a:xfrm>
            <a:off x="4849018" y="1334690"/>
            <a:ext cx="3306920" cy="2142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7301507815570.jpg" descr="7301507815570.jpg"/>
          <p:cNvPicPr>
            <a:picLocks noChangeAspect="1"/>
          </p:cNvPicPr>
          <p:nvPr/>
        </p:nvPicPr>
        <p:blipFill>
          <a:blip r:embed="rId3"/>
          <a:srcRect l="16666" r="16666"/>
          <a:stretch>
            <a:fillRect/>
          </a:stretch>
        </p:blipFill>
        <p:spPr>
          <a:xfrm>
            <a:off x="11582400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1" name="8121507815555.jpg" descr="8121507815555.jpg"/>
          <p:cNvPicPr>
            <a:picLocks noChangeAspect="1"/>
          </p:cNvPicPr>
          <p:nvPr/>
        </p:nvPicPr>
        <p:blipFill>
          <a:blip r:embed="rId4"/>
          <a:srcRect l="16666" r="16666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2" name="cambodia-3051557_1920.jpg" descr="cambodia-3051557_1920.jpg"/>
          <p:cNvPicPr>
            <a:picLocks noChangeAspect="1"/>
          </p:cNvPicPr>
          <p:nvPr/>
        </p:nvPicPr>
        <p:blipFill>
          <a:blip r:embed="rId5"/>
          <a:srcRect l="33004" r="18437" b="25685"/>
          <a:stretch>
            <a:fillRect/>
          </a:stretch>
        </p:blipFill>
        <p:spPr>
          <a:xfrm>
            <a:off x="11582399" y="1285174"/>
            <a:ext cx="1270001" cy="124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4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3" name="egypt-84492_1280.jpg" descr="egypt-84492_1280.jpg"/>
          <p:cNvPicPr>
            <a:picLocks noChangeAspect="1"/>
          </p:cNvPicPr>
          <p:nvPr/>
        </p:nvPicPr>
        <p:blipFill>
          <a:blip r:embed="rId6"/>
          <a:srcRect l="12665" t="15448" r="22964" b="13"/>
          <a:stretch>
            <a:fillRect/>
          </a:stretch>
        </p:blipFill>
        <p:spPr>
          <a:xfrm>
            <a:off x="11582400" y="1257300"/>
            <a:ext cx="1270001" cy="125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276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4" name="island-95159_1280.jpg" descr="island-95159_1280.jpg"/>
          <p:cNvPicPr>
            <a:picLocks noChangeAspect="1"/>
          </p:cNvPicPr>
          <p:nvPr/>
        </p:nvPicPr>
        <p:blipFill>
          <a:blip r:embed="rId7"/>
          <a:srcRect l="12499" r="12499"/>
          <a:stretch>
            <a:fillRect/>
          </a:stretch>
        </p:blipFill>
        <p:spPr>
          <a:xfrm>
            <a:off x="11582399" y="5490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5" name="desert-1007157_1920.jpg" descr="desert-1007157_1920.jpg"/>
          <p:cNvPicPr>
            <a:picLocks noChangeAspect="1"/>
          </p:cNvPicPr>
          <p:nvPr/>
        </p:nvPicPr>
        <p:blipFill>
          <a:blip r:embed="rId8"/>
          <a:srcRect l="4946" t="14542" r="38023"/>
          <a:stretch>
            <a:fillRect/>
          </a:stretch>
        </p:blipFill>
        <p:spPr>
          <a:xfrm>
            <a:off x="11569700" y="2520950"/>
            <a:ext cx="1270000" cy="126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58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6" name="statue-of-liberty-1045266_1920.jpg" descr="statue-of-liberty-1045266_1920.jpg"/>
          <p:cNvPicPr>
            <a:picLocks noChangeAspect="1"/>
          </p:cNvPicPr>
          <p:nvPr/>
        </p:nvPicPr>
        <p:blipFill>
          <a:blip r:embed="rId9"/>
          <a:srcRect l="26749" r="7"/>
          <a:stretch>
            <a:fillRect/>
          </a:stretch>
        </p:blipFill>
        <p:spPr>
          <a:xfrm>
            <a:off x="1569574" y="8538633"/>
            <a:ext cx="1240235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1094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7" name="morocco-852200_1920.jpg" descr="morocco-852200_1920.jpg"/>
          <p:cNvPicPr>
            <a:picLocks noChangeAspect="1"/>
          </p:cNvPicPr>
          <p:nvPr/>
        </p:nvPicPr>
        <p:blipFill>
          <a:blip r:embed="rId10"/>
          <a:srcRect l="21038" t="11384" r="21038" b="11384"/>
          <a:stretch>
            <a:fillRect/>
          </a:stretch>
        </p:blipFill>
        <p:spPr>
          <a:xfrm>
            <a:off x="287866" y="603250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8" name="poland-2982016_1920.jpg" descr="poland-2982016_1920.jpg"/>
          <p:cNvPicPr>
            <a:picLocks noChangeAspect="1"/>
          </p:cNvPicPr>
          <p:nvPr/>
        </p:nvPicPr>
        <p:blipFill>
          <a:blip r:embed="rId11"/>
          <a:srcRect l="1919" t="33659" r="63182"/>
          <a:stretch>
            <a:fillRect/>
          </a:stretch>
        </p:blipFill>
        <p:spPr>
          <a:xfrm>
            <a:off x="11582400" y="678060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9" name="lofoty-2979898_1920.jpg" descr="lofoty-2979898_1920.jpg"/>
          <p:cNvPicPr>
            <a:picLocks noChangeAspect="1"/>
          </p:cNvPicPr>
          <p:nvPr/>
        </p:nvPicPr>
        <p:blipFill>
          <a:blip r:embed="rId12"/>
          <a:srcRect l="60910" t="21165" r="10379" b="8700"/>
          <a:stretch>
            <a:fillRect/>
          </a:stretch>
        </p:blipFill>
        <p:spPr>
          <a:xfrm>
            <a:off x="287866" y="853863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0" name="landscape-2389023_1920.jpg" descr="landscape-2389023_1920.jpg"/>
          <p:cNvPicPr>
            <a:picLocks noChangeAspect="1"/>
          </p:cNvPicPr>
          <p:nvPr/>
        </p:nvPicPr>
        <p:blipFill>
          <a:blip r:embed="rId13"/>
          <a:srcRect l="33136" t="19696" r="26711"/>
          <a:stretch>
            <a:fillRect/>
          </a:stretch>
        </p:blipFill>
        <p:spPr>
          <a:xfrm>
            <a:off x="10312400" y="1271190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1" name="5151507815572.jpg" descr="5151507815572.jpg"/>
          <p:cNvPicPr>
            <a:picLocks noChangeAspect="1"/>
          </p:cNvPicPr>
          <p:nvPr/>
        </p:nvPicPr>
        <p:blipFill>
          <a:blip r:embed="rId14"/>
          <a:srcRect l="32666" r="666"/>
          <a:stretch>
            <a:fillRect/>
          </a:stretch>
        </p:blipFill>
        <p:spPr>
          <a:xfrm>
            <a:off x="1031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2" name="istanbul.jpg" descr="istanbul.jpg"/>
          <p:cNvPicPr>
            <a:picLocks noChangeAspect="1"/>
          </p:cNvPicPr>
          <p:nvPr/>
        </p:nvPicPr>
        <p:blipFill>
          <a:blip r:embed="rId15"/>
          <a:srcRect l="25997" t="20274" r="25997" b="7317"/>
          <a:stretch>
            <a:fillRect/>
          </a:stretch>
        </p:blipFill>
        <p:spPr>
          <a:xfrm>
            <a:off x="10312400" y="-12701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3" name="city-2139582_1920.jpg" descr="city-2139582_1920.jpg"/>
          <p:cNvPicPr>
            <a:picLocks noChangeAspect="1"/>
          </p:cNvPicPr>
          <p:nvPr/>
        </p:nvPicPr>
        <p:blipFill>
          <a:blip r:embed="rId16"/>
          <a:srcRect l="11618" r="32756"/>
          <a:stretch>
            <a:fillRect/>
          </a:stretch>
        </p:blipFill>
        <p:spPr>
          <a:xfrm>
            <a:off x="15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4" name="brussels-2444880_1920.jpg" descr="brussels-2444880_1920.jpg"/>
          <p:cNvPicPr>
            <a:picLocks noChangeAspect="1"/>
          </p:cNvPicPr>
          <p:nvPr/>
        </p:nvPicPr>
        <p:blipFill>
          <a:blip r:embed="rId17"/>
          <a:srcRect l="32788" r="1013"/>
          <a:stretch>
            <a:fillRect/>
          </a:stretch>
        </p:blipFill>
        <p:spPr>
          <a:xfrm>
            <a:off x="152399" y="1247775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5" name="manneken-pis-1535118_1920.jpg" descr="manneken-pis-1535118_1920.jpg"/>
          <p:cNvPicPr>
            <a:picLocks noChangeAspect="1"/>
          </p:cNvPicPr>
          <p:nvPr/>
        </p:nvPicPr>
        <p:blipFill>
          <a:blip r:embed="rId18"/>
          <a:srcRect l="1965" t="12046" r="17014" b="23263"/>
          <a:stretch>
            <a:fillRect/>
          </a:stretch>
        </p:blipFill>
        <p:spPr>
          <a:xfrm>
            <a:off x="904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6" name="canada-1343486_1920.jpg" descr="canada-1343486_1920.jpg"/>
          <p:cNvPicPr>
            <a:picLocks noChangeAspect="1"/>
          </p:cNvPicPr>
          <p:nvPr/>
        </p:nvPicPr>
        <p:blipFill>
          <a:blip r:embed="rId19"/>
          <a:srcRect l="34000"/>
          <a:stretch>
            <a:fillRect/>
          </a:stretch>
        </p:blipFill>
        <p:spPr>
          <a:xfrm>
            <a:off x="9042400" y="-12700"/>
            <a:ext cx="12573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7" name="underground-3036990_1920.jpg" descr="underground-3036990_1920.jpg"/>
          <p:cNvPicPr>
            <a:picLocks noChangeAspect="1"/>
          </p:cNvPicPr>
          <p:nvPr/>
        </p:nvPicPr>
        <p:blipFill>
          <a:blip r:embed="rId20"/>
          <a:srcRect l="18750" r="18750"/>
          <a:stretch>
            <a:fillRect/>
          </a:stretch>
        </p:blipFill>
        <p:spPr>
          <a:xfrm>
            <a:off x="1419224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8" name="amsterdam-2696741_1920.jpg" descr="amsterdam-2696741_1920.jpg"/>
          <p:cNvPicPr>
            <a:picLocks noChangeAspect="1"/>
          </p:cNvPicPr>
          <p:nvPr/>
        </p:nvPicPr>
        <p:blipFill>
          <a:blip r:embed="rId21"/>
          <a:srcRect l="35333"/>
          <a:stretch>
            <a:fillRect/>
          </a:stretch>
        </p:blipFill>
        <p:spPr>
          <a:xfrm>
            <a:off x="2690812" y="-12700"/>
            <a:ext cx="12319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95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9" name="hollywood-sign-1598473_1920.jpg" descr="hollywood-sign-1598473_1920.jpg"/>
          <p:cNvPicPr>
            <a:picLocks noChangeAspect="1"/>
          </p:cNvPicPr>
          <p:nvPr/>
        </p:nvPicPr>
        <p:blipFill>
          <a:blip r:embed="rId22"/>
          <a:srcRect l="24020" r="9365"/>
          <a:stretch>
            <a:fillRect/>
          </a:stretch>
        </p:blipFill>
        <p:spPr>
          <a:xfrm>
            <a:off x="3962400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0" name="panorama-2154194_1920.jpg" descr="panorama-2154194_1920.jpg"/>
          <p:cNvPicPr>
            <a:picLocks noChangeAspect="1"/>
          </p:cNvPicPr>
          <p:nvPr/>
        </p:nvPicPr>
        <p:blipFill>
          <a:blip r:embed="rId23"/>
          <a:srcRect l="1425" r="51422" b="13158"/>
          <a:stretch>
            <a:fillRect/>
          </a:stretch>
        </p:blipFill>
        <p:spPr>
          <a:xfrm>
            <a:off x="5232400" y="73"/>
            <a:ext cx="1270000" cy="125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21384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1" name="berlin-989111_1920.jpg" descr="berlin-989111_1920.jpg"/>
          <p:cNvPicPr>
            <a:picLocks noChangeAspect="1"/>
          </p:cNvPicPr>
          <p:nvPr/>
        </p:nvPicPr>
        <p:blipFill>
          <a:blip r:embed="rId24"/>
          <a:srcRect l="22010" t="1693" r="36828" b="1693"/>
          <a:stretch>
            <a:fillRect/>
          </a:stretch>
        </p:blipFill>
        <p:spPr>
          <a:xfrm>
            <a:off x="6499225" y="-12701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2" name="cusco-2774927_1920.jpg" descr="cusco-2774927_1920.jpg"/>
          <p:cNvPicPr>
            <a:picLocks noChangeAspect="1"/>
          </p:cNvPicPr>
          <p:nvPr/>
        </p:nvPicPr>
        <p:blipFill>
          <a:blip r:embed="rId25"/>
          <a:srcRect l="9333" r="24000"/>
          <a:stretch>
            <a:fillRect/>
          </a:stretch>
        </p:blipFill>
        <p:spPr>
          <a:xfrm>
            <a:off x="7769225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3" name="eiffel-tower-2810259_1280.jpg" descr="eiffel-tower-2810259_1280.jpg"/>
          <p:cNvPicPr>
            <a:picLocks noChangeAspect="1"/>
          </p:cNvPicPr>
          <p:nvPr/>
        </p:nvPicPr>
        <p:blipFill>
          <a:blip r:embed="rId26"/>
          <a:srcRect l="14562" r="29187"/>
          <a:stretch>
            <a:fillRect/>
          </a:stretch>
        </p:blipFill>
        <p:spPr>
          <a:xfrm>
            <a:off x="287866" y="72898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04" name="les Accueils avec les consulats &amp; les ambassades"/>
          <p:cNvSpPr txBox="1"/>
          <p:nvPr/>
        </p:nvSpPr>
        <p:spPr>
          <a:xfrm>
            <a:off x="2136318" y="3345341"/>
            <a:ext cx="870676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57200" indent="-228600" defTabSz="449580">
              <a:defRPr sz="2500"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les Accueils avec les consulats &amp; les ambassades</a:t>
            </a:r>
          </a:p>
        </p:txBody>
      </p:sp>
      <p:pic>
        <p:nvPicPr>
          <p:cNvPr id="405" name="WhatsApp Image 2020-05-29 at 17.07.50.jpeg" descr="WhatsApp Image 2020-05-29 at 17.07.50.jpeg"/>
          <p:cNvPicPr>
            <a:picLocks noChangeAspect="1"/>
          </p:cNvPicPr>
          <p:nvPr/>
        </p:nvPicPr>
        <p:blipFill>
          <a:blip r:embed="rId27"/>
          <a:srcRect t="3707" b="3707"/>
          <a:stretch>
            <a:fillRect/>
          </a:stretch>
        </p:blipFill>
        <p:spPr>
          <a:xfrm>
            <a:off x="1512490" y="4441927"/>
            <a:ext cx="9954420" cy="2869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Logo Fiafe.jpg" descr="Logo Fiafe.jpg"/>
          <p:cNvPicPr>
            <a:picLocks noChangeAspect="1"/>
          </p:cNvPicPr>
          <p:nvPr/>
        </p:nvPicPr>
        <p:blipFill>
          <a:blip r:embed="rId2"/>
          <a:srcRect l="8703" r="8703"/>
          <a:stretch>
            <a:fillRect/>
          </a:stretch>
        </p:blipFill>
        <p:spPr>
          <a:xfrm>
            <a:off x="4849018" y="1334690"/>
            <a:ext cx="3306920" cy="2142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7301507815570.jpg" descr="7301507815570.jpg"/>
          <p:cNvPicPr>
            <a:picLocks noChangeAspect="1"/>
          </p:cNvPicPr>
          <p:nvPr/>
        </p:nvPicPr>
        <p:blipFill>
          <a:blip r:embed="rId3"/>
          <a:srcRect l="16666" r="16666"/>
          <a:stretch>
            <a:fillRect/>
          </a:stretch>
        </p:blipFill>
        <p:spPr>
          <a:xfrm>
            <a:off x="11582400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9" name="8121507815555.jpg" descr="8121507815555.jpg"/>
          <p:cNvPicPr>
            <a:picLocks noChangeAspect="1"/>
          </p:cNvPicPr>
          <p:nvPr/>
        </p:nvPicPr>
        <p:blipFill>
          <a:blip r:embed="rId4"/>
          <a:srcRect l="16666" r="16666"/>
          <a:stretch>
            <a:fillRect/>
          </a:stretch>
        </p:blipFill>
        <p:spPr>
          <a:xfrm>
            <a:off x="980346" y="70681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0" name="cambodia-3051557_1920.jpg" descr="cambodia-3051557_1920.jpg"/>
          <p:cNvPicPr>
            <a:picLocks noChangeAspect="1"/>
          </p:cNvPicPr>
          <p:nvPr/>
        </p:nvPicPr>
        <p:blipFill>
          <a:blip r:embed="rId5"/>
          <a:srcRect l="33004" r="18437" b="25685"/>
          <a:stretch>
            <a:fillRect/>
          </a:stretch>
        </p:blipFill>
        <p:spPr>
          <a:xfrm>
            <a:off x="11582399" y="1285174"/>
            <a:ext cx="1270001" cy="1242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4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1" name="egypt-84492_1280.jpg" descr="egypt-84492_1280.jpg"/>
          <p:cNvPicPr>
            <a:picLocks noChangeAspect="1"/>
          </p:cNvPicPr>
          <p:nvPr/>
        </p:nvPicPr>
        <p:blipFill>
          <a:blip r:embed="rId6"/>
          <a:srcRect l="12665" t="15448" r="22964" b="13"/>
          <a:stretch>
            <a:fillRect/>
          </a:stretch>
        </p:blipFill>
        <p:spPr>
          <a:xfrm>
            <a:off x="11582400" y="1257300"/>
            <a:ext cx="1270001" cy="125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276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2" name="desert-1007157_1920.jpg" descr="desert-1007157_1920.jpg"/>
          <p:cNvPicPr>
            <a:picLocks noChangeAspect="1"/>
          </p:cNvPicPr>
          <p:nvPr/>
        </p:nvPicPr>
        <p:blipFill>
          <a:blip r:embed="rId7"/>
          <a:srcRect l="4946" t="14542" r="38023"/>
          <a:stretch>
            <a:fillRect/>
          </a:stretch>
        </p:blipFill>
        <p:spPr>
          <a:xfrm>
            <a:off x="11569700" y="2520950"/>
            <a:ext cx="1270000" cy="1268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58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3" name="landscape-2389023_1920.jpg" descr="landscape-2389023_1920.jpg"/>
          <p:cNvPicPr>
            <a:picLocks noChangeAspect="1"/>
          </p:cNvPicPr>
          <p:nvPr/>
        </p:nvPicPr>
        <p:blipFill>
          <a:blip r:embed="rId8"/>
          <a:srcRect l="33136" t="19696" r="26711"/>
          <a:stretch>
            <a:fillRect/>
          </a:stretch>
        </p:blipFill>
        <p:spPr>
          <a:xfrm>
            <a:off x="10312400" y="1271190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4" name="5151507815572.jpg" descr="5151507815572.jpg"/>
          <p:cNvPicPr>
            <a:picLocks noChangeAspect="1"/>
          </p:cNvPicPr>
          <p:nvPr/>
        </p:nvPicPr>
        <p:blipFill>
          <a:blip r:embed="rId9"/>
          <a:srcRect l="32666" r="666"/>
          <a:stretch>
            <a:fillRect/>
          </a:stretch>
        </p:blipFill>
        <p:spPr>
          <a:xfrm>
            <a:off x="1031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5" name="istanbul.jpg" descr="istanbul.jpg"/>
          <p:cNvPicPr>
            <a:picLocks noChangeAspect="1"/>
          </p:cNvPicPr>
          <p:nvPr/>
        </p:nvPicPr>
        <p:blipFill>
          <a:blip r:embed="rId10"/>
          <a:srcRect l="25997" t="20274" r="25997" b="7317"/>
          <a:stretch>
            <a:fillRect/>
          </a:stretch>
        </p:blipFill>
        <p:spPr>
          <a:xfrm>
            <a:off x="10312400" y="-12701"/>
            <a:ext cx="1270000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6" name="city-2139582_1920.jpg" descr="city-2139582_1920.jpg"/>
          <p:cNvPicPr>
            <a:picLocks noChangeAspect="1"/>
          </p:cNvPicPr>
          <p:nvPr/>
        </p:nvPicPr>
        <p:blipFill>
          <a:blip r:embed="rId11"/>
          <a:srcRect l="11618" r="32756"/>
          <a:stretch>
            <a:fillRect/>
          </a:stretch>
        </p:blipFill>
        <p:spPr>
          <a:xfrm>
            <a:off x="15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7" name="brussels-2444880_1920.jpg" descr="brussels-2444880_1920.jpg"/>
          <p:cNvPicPr>
            <a:picLocks noChangeAspect="1"/>
          </p:cNvPicPr>
          <p:nvPr/>
        </p:nvPicPr>
        <p:blipFill>
          <a:blip r:embed="rId12"/>
          <a:srcRect l="32788" r="1013"/>
          <a:stretch>
            <a:fillRect/>
          </a:stretch>
        </p:blipFill>
        <p:spPr>
          <a:xfrm>
            <a:off x="152399" y="1247775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8" name="manneken-pis-1535118_1920.jpg" descr="manneken-pis-1535118_1920.jpg"/>
          <p:cNvPicPr>
            <a:picLocks noChangeAspect="1"/>
          </p:cNvPicPr>
          <p:nvPr/>
        </p:nvPicPr>
        <p:blipFill>
          <a:blip r:embed="rId13"/>
          <a:srcRect l="1965" t="12046" r="17014" b="23263"/>
          <a:stretch>
            <a:fillRect/>
          </a:stretch>
        </p:blipFill>
        <p:spPr>
          <a:xfrm>
            <a:off x="9042399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9" name="canada-1343486_1920.jpg" descr="canada-1343486_1920.jpg"/>
          <p:cNvPicPr>
            <a:picLocks noChangeAspect="1"/>
          </p:cNvPicPr>
          <p:nvPr/>
        </p:nvPicPr>
        <p:blipFill>
          <a:blip r:embed="rId14"/>
          <a:srcRect l="34000"/>
          <a:stretch>
            <a:fillRect/>
          </a:stretch>
        </p:blipFill>
        <p:spPr>
          <a:xfrm>
            <a:off x="9042400" y="-12700"/>
            <a:ext cx="12573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20" name="underground-3036990_1920.jpg" descr="underground-3036990_1920.jpg"/>
          <p:cNvPicPr>
            <a:picLocks noChangeAspect="1"/>
          </p:cNvPicPr>
          <p:nvPr/>
        </p:nvPicPr>
        <p:blipFill>
          <a:blip r:embed="rId15"/>
          <a:srcRect l="18750" r="18750"/>
          <a:stretch>
            <a:fillRect/>
          </a:stretch>
        </p:blipFill>
        <p:spPr>
          <a:xfrm>
            <a:off x="1419224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21" name="amsterdam-2696741_1920.jpg" descr="amsterdam-2696741_1920.jpg"/>
          <p:cNvPicPr>
            <a:picLocks noChangeAspect="1"/>
          </p:cNvPicPr>
          <p:nvPr/>
        </p:nvPicPr>
        <p:blipFill>
          <a:blip r:embed="rId16"/>
          <a:srcRect l="35333"/>
          <a:stretch>
            <a:fillRect/>
          </a:stretch>
        </p:blipFill>
        <p:spPr>
          <a:xfrm>
            <a:off x="2690812" y="-12700"/>
            <a:ext cx="12319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952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22" name="hollywood-sign-1598473_1920.jpg" descr="hollywood-sign-1598473_1920.jpg"/>
          <p:cNvPicPr>
            <a:picLocks noChangeAspect="1"/>
          </p:cNvPicPr>
          <p:nvPr/>
        </p:nvPicPr>
        <p:blipFill>
          <a:blip r:embed="rId17"/>
          <a:srcRect l="24020" r="9365"/>
          <a:stretch>
            <a:fillRect/>
          </a:stretch>
        </p:blipFill>
        <p:spPr>
          <a:xfrm>
            <a:off x="3962400" y="-127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23" name="panorama-2154194_1920.jpg" descr="panorama-2154194_1920.jpg"/>
          <p:cNvPicPr>
            <a:picLocks noChangeAspect="1"/>
          </p:cNvPicPr>
          <p:nvPr/>
        </p:nvPicPr>
        <p:blipFill>
          <a:blip r:embed="rId18"/>
          <a:srcRect l="1425" r="51422" b="13158"/>
          <a:stretch>
            <a:fillRect/>
          </a:stretch>
        </p:blipFill>
        <p:spPr>
          <a:xfrm>
            <a:off x="5232400" y="73"/>
            <a:ext cx="1270000" cy="1257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21384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24" name="berlin-989111_1920.jpg" descr="berlin-989111_1920.jpg"/>
          <p:cNvPicPr>
            <a:picLocks noChangeAspect="1"/>
          </p:cNvPicPr>
          <p:nvPr/>
        </p:nvPicPr>
        <p:blipFill>
          <a:blip r:embed="rId19"/>
          <a:srcRect l="22010" t="1693" r="36828" b="1693"/>
          <a:stretch>
            <a:fillRect/>
          </a:stretch>
        </p:blipFill>
        <p:spPr>
          <a:xfrm>
            <a:off x="6499225" y="-12701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25" name="cusco-2774927_1920.jpg" descr="cusco-2774927_1920.jpg"/>
          <p:cNvPicPr>
            <a:picLocks noChangeAspect="1"/>
          </p:cNvPicPr>
          <p:nvPr/>
        </p:nvPicPr>
        <p:blipFill>
          <a:blip r:embed="rId20"/>
          <a:srcRect l="9333" r="24000"/>
          <a:stretch>
            <a:fillRect/>
          </a:stretch>
        </p:blipFill>
        <p:spPr>
          <a:xfrm>
            <a:off x="7769225" y="-127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26" name="eiffel-tower-2810259_1280.jpg" descr="eiffel-tower-2810259_1280.jpg"/>
          <p:cNvPicPr>
            <a:picLocks noChangeAspect="1"/>
          </p:cNvPicPr>
          <p:nvPr/>
        </p:nvPicPr>
        <p:blipFill>
          <a:blip r:embed="rId21"/>
          <a:srcRect l="14562" r="29187"/>
          <a:stretch>
            <a:fillRect/>
          </a:stretch>
        </p:blipFill>
        <p:spPr>
          <a:xfrm>
            <a:off x="980346" y="70681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27" name="les Accueils avec les consulats &amp; les ambassades"/>
          <p:cNvSpPr txBox="1"/>
          <p:nvPr/>
        </p:nvSpPr>
        <p:spPr>
          <a:xfrm>
            <a:off x="2136318" y="3345341"/>
            <a:ext cx="870676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57200" indent="-228600" defTabSz="449580">
              <a:defRPr sz="2500" b="0">
                <a:solidFill>
                  <a:srgbClr val="0227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les Accueils avec les consulats &amp; les ambassades</a:t>
            </a:r>
          </a:p>
        </p:txBody>
      </p:sp>
      <p:pic>
        <p:nvPicPr>
          <p:cNvPr id="428" name="WhatsApp Image 2020-05-29 at 13.13.11.jpeg" descr="WhatsApp Image 2020-05-29 at 13.13.11.jpeg"/>
          <p:cNvPicPr>
            <a:picLocks noChangeAspect="1"/>
          </p:cNvPicPr>
          <p:nvPr/>
        </p:nvPicPr>
        <p:blipFill>
          <a:blip r:embed="rId22"/>
          <a:srcRect l="4294" t="4294" r="4294" b="4294"/>
          <a:stretch>
            <a:fillRect/>
          </a:stretch>
        </p:blipFill>
        <p:spPr>
          <a:xfrm>
            <a:off x="8543412" y="4034325"/>
            <a:ext cx="3652936" cy="244296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29" name="WhatsApp Image 2020-05-29 at 13.13.32.jpeg" descr="WhatsApp Image 2020-05-29 at 13.13.32.jpeg"/>
          <p:cNvPicPr>
            <a:picLocks noChangeAspect="1"/>
          </p:cNvPicPr>
          <p:nvPr/>
        </p:nvPicPr>
        <p:blipFill>
          <a:blip r:embed="rId23"/>
          <a:srcRect l="84" t="2515" r="6277" b="39466"/>
          <a:stretch>
            <a:fillRect/>
          </a:stretch>
        </p:blipFill>
        <p:spPr>
          <a:xfrm>
            <a:off x="812191" y="4019318"/>
            <a:ext cx="3793903" cy="240733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30" name="WhatsApp Image 2020-05-29 at 13.14.01.jpeg" descr="WhatsApp Image 2020-05-29 at 13.14.01.jpeg"/>
          <p:cNvPicPr>
            <a:picLocks noChangeAspect="1"/>
          </p:cNvPicPr>
          <p:nvPr/>
        </p:nvPicPr>
        <p:blipFill>
          <a:blip r:embed="rId24"/>
          <a:srcRect l="8171" t="22822" r="5657" b="34012"/>
          <a:stretch>
            <a:fillRect/>
          </a:stretch>
        </p:blipFill>
        <p:spPr>
          <a:xfrm>
            <a:off x="4547799" y="6418290"/>
            <a:ext cx="4198669" cy="28058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31" name="WhatsApp Image 2020-05-29 at 13.14.48.jpeg" descr="WhatsApp Image 2020-05-29 at 13.14.48.jpe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8549" y="6416014"/>
            <a:ext cx="3747278" cy="281045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32" name="WhatsApp Image 2020-05-29 at 13.15.30.jpeg" descr="WhatsApp Image 2020-05-29 at 13.15.30.jpeg"/>
          <p:cNvPicPr>
            <a:picLocks noChangeAspect="1"/>
          </p:cNvPicPr>
          <p:nvPr/>
        </p:nvPicPr>
        <p:blipFill>
          <a:blip r:embed="rId26"/>
          <a:srcRect l="4763" t="8900" r="2690" b="3565"/>
          <a:stretch>
            <a:fillRect/>
          </a:stretch>
        </p:blipFill>
        <p:spPr>
          <a:xfrm>
            <a:off x="8546040" y="6418290"/>
            <a:ext cx="3647594" cy="280601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33" name="WhatsApp Image 2020-05-29 at 13.19.09.jpeg" descr="WhatsApp Image 2020-05-29 at 13.19.09.jpeg"/>
          <p:cNvPicPr>
            <a:picLocks noChangeAspect="1"/>
          </p:cNvPicPr>
          <p:nvPr/>
        </p:nvPicPr>
        <p:blipFill>
          <a:blip r:embed="rId27"/>
          <a:srcRect l="14305" t="22186" r="14305" b="13396"/>
          <a:stretch>
            <a:fillRect/>
          </a:stretch>
        </p:blipFill>
        <p:spPr>
          <a:xfrm>
            <a:off x="4564666" y="4021625"/>
            <a:ext cx="3995364" cy="24034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34" name="Munich"/>
          <p:cNvSpPr txBox="1"/>
          <p:nvPr/>
        </p:nvSpPr>
        <p:spPr>
          <a:xfrm>
            <a:off x="843144" y="5780804"/>
            <a:ext cx="3122183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Munich</a:t>
            </a:r>
          </a:p>
        </p:txBody>
      </p:sp>
      <p:sp>
        <p:nvSpPr>
          <p:cNvPr id="435" name="Washington"/>
          <p:cNvSpPr txBox="1"/>
          <p:nvPr/>
        </p:nvSpPr>
        <p:spPr>
          <a:xfrm>
            <a:off x="4693278" y="5780804"/>
            <a:ext cx="3122183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Washington</a:t>
            </a:r>
          </a:p>
        </p:txBody>
      </p:sp>
      <p:sp>
        <p:nvSpPr>
          <p:cNvPr id="436" name="Suisse"/>
          <p:cNvSpPr txBox="1"/>
          <p:nvPr/>
        </p:nvSpPr>
        <p:spPr>
          <a:xfrm>
            <a:off x="8690206" y="5778555"/>
            <a:ext cx="312218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Suisse</a:t>
            </a:r>
          </a:p>
        </p:txBody>
      </p:sp>
      <p:sp>
        <p:nvSpPr>
          <p:cNvPr id="437" name="Maroc"/>
          <p:cNvSpPr txBox="1"/>
          <p:nvPr/>
        </p:nvSpPr>
        <p:spPr>
          <a:xfrm>
            <a:off x="977073" y="8617137"/>
            <a:ext cx="312218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Maroc</a:t>
            </a:r>
          </a:p>
        </p:txBody>
      </p:sp>
      <p:sp>
        <p:nvSpPr>
          <p:cNvPr id="438" name="Prague"/>
          <p:cNvSpPr txBox="1"/>
          <p:nvPr/>
        </p:nvSpPr>
        <p:spPr>
          <a:xfrm>
            <a:off x="4693278" y="8617137"/>
            <a:ext cx="312218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Prague</a:t>
            </a:r>
          </a:p>
        </p:txBody>
      </p:sp>
      <p:sp>
        <p:nvSpPr>
          <p:cNvPr id="439" name="Emirats Arabes Unis"/>
          <p:cNvSpPr txBox="1"/>
          <p:nvPr/>
        </p:nvSpPr>
        <p:spPr>
          <a:xfrm>
            <a:off x="8690206" y="8617137"/>
            <a:ext cx="312218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Emirats Arabes Unis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Microsoft Macintosh PowerPoint</Application>
  <PresentationFormat>Personnalisé</PresentationFormat>
  <Paragraphs>118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Arial Narrow</vt:lpstr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Amélie GAULTIER</cp:lastModifiedBy>
  <cp:revision>2</cp:revision>
  <dcterms:modified xsi:type="dcterms:W3CDTF">2022-09-16T12:54:59Z</dcterms:modified>
</cp:coreProperties>
</file>